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564" r:id="rId3"/>
    <p:sldId id="563" r:id="rId4"/>
    <p:sldId id="257" r:id="rId5"/>
    <p:sldId id="258" r:id="rId6"/>
    <p:sldId id="259" r:id="rId7"/>
    <p:sldId id="260" r:id="rId8"/>
    <p:sldId id="261" r:id="rId9"/>
    <p:sldId id="262" r:id="rId10"/>
    <p:sldId id="565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467" r:id="rId65"/>
    <p:sldId id="469" r:id="rId6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 snapToGrid="0" snapToObjects="1">
      <p:cViewPr varScale="1">
        <p:scale>
          <a:sx n="80" d="100"/>
          <a:sy n="80" d="100"/>
        </p:scale>
        <p:origin x="103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51" y="1799167"/>
            <a:ext cx="8815917" cy="2497667"/>
          </a:xfrm>
        </p:spPr>
        <p:txBody>
          <a:bodyPr anchor="b">
            <a:noAutofit/>
          </a:bodyPr>
          <a:lstStyle>
            <a:lvl1pPr>
              <a:defRPr sz="6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751" y="4614333"/>
            <a:ext cx="8815917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66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87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32833"/>
            <a:ext cx="2057400" cy="640133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3833"/>
            <a:ext cx="6019800" cy="475033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260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7546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569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528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528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5572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73779"/>
            <a:ext cx="4040188" cy="63976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354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7" y="1873779"/>
            <a:ext cx="4041775" cy="63976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513541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3850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802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24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85420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175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3016250"/>
            <a:ext cx="3008313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523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5288" y="4938183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35288" y="750359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35288" y="5504922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26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0800" y="520699"/>
            <a:ext cx="6096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73252"/>
            <a:ext cx="8229600" cy="4561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62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Tx/>
        <a:buNone/>
        <a:defRPr sz="32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EXPÉRIENCE BIBLIQUE DES EXPLORATEURS</a:t>
            </a:r>
            <a:r>
              <a:rPr lang="en-US" dirty="0"/>
              <a:t>	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2021</a:t>
            </a:r>
          </a:p>
          <a:p>
            <a:r>
              <a:rPr lang="en-US" sz="2800" dirty="0" err="1"/>
              <a:t>Exemples</a:t>
            </a:r>
            <a:r>
              <a:rPr lang="en-US" sz="2800" dirty="0"/>
              <a:t> de questions pour </a:t>
            </a:r>
            <a:r>
              <a:rPr lang="en-US" sz="2800" dirty="0" err="1"/>
              <a:t>Hébreux</a:t>
            </a:r>
            <a:r>
              <a:rPr lang="en-US" sz="2800" dirty="0"/>
              <a:t>, Jacques, 1 Pierre, 2 Pierre</a:t>
            </a:r>
          </a:p>
        </p:txBody>
      </p:sp>
    </p:spTree>
    <p:extLst>
      <p:ext uri="{BB962C8B-B14F-4D97-AF65-F5344CB8AC3E}">
        <p14:creationId xmlns:p14="http://schemas.microsoft.com/office/powerpoint/2010/main" val="287243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379" y="1757548"/>
            <a:ext cx="8811491" cy="4975761"/>
          </a:xfrm>
        </p:spPr>
        <p:txBody>
          <a:bodyPr/>
          <a:lstStyle/>
          <a:p>
            <a:r>
              <a:rPr lang="en-US" dirty="0"/>
              <a:t>(5 points) </a:t>
            </a:r>
            <a:r>
              <a:rPr lang="en-US" dirty="0" err="1"/>
              <a:t>Selon</a:t>
            </a:r>
            <a:r>
              <a:rPr lang="en-US" dirty="0"/>
              <a:t> Jacques 1:27, </a:t>
            </a:r>
            <a:r>
              <a:rPr lang="en-US" dirty="0" err="1"/>
              <a:t>Compléter</a:t>
            </a:r>
            <a:r>
              <a:rPr lang="en-US" dirty="0"/>
              <a:t>. “La religion pure et sans </a:t>
            </a:r>
            <a:r>
              <a:rPr lang="en-US" dirty="0" err="1"/>
              <a:t>tache</a:t>
            </a:r>
            <a:r>
              <a:rPr lang="en-US" dirty="0"/>
              <a:t>, </a:t>
            </a:r>
            <a:r>
              <a:rPr lang="en-US" dirty="0" err="1"/>
              <a:t>devant</a:t>
            </a:r>
            <a:r>
              <a:rPr lang="en-US" dirty="0"/>
              <a:t> </a:t>
            </a:r>
            <a:r>
              <a:rPr lang="en-US" dirty="0" err="1"/>
              <a:t>Dieu</a:t>
            </a:r>
            <a:r>
              <a:rPr lang="en-US" dirty="0"/>
              <a:t> </a:t>
            </a:r>
            <a:r>
              <a:rPr lang="en-US" dirty="0" err="1"/>
              <a:t>notre</a:t>
            </a:r>
            <a:r>
              <a:rPr lang="en-US" dirty="0"/>
              <a:t> </a:t>
            </a:r>
            <a:r>
              <a:rPr lang="en-US" dirty="0" err="1"/>
              <a:t>Père</a:t>
            </a:r>
            <a:r>
              <a:rPr lang="en-US" dirty="0"/>
              <a:t>, </a:t>
            </a:r>
            <a:r>
              <a:rPr lang="en-US" dirty="0" err="1"/>
              <a:t>consiste</a:t>
            </a:r>
            <a:r>
              <a:rPr lang="en-US" dirty="0"/>
              <a:t> à </a:t>
            </a:r>
            <a:r>
              <a:rPr lang="en-US" dirty="0" err="1"/>
              <a:t>visiter</a:t>
            </a:r>
            <a:r>
              <a:rPr lang="en-US" dirty="0"/>
              <a:t> les _______ et les ______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leurs</a:t>
            </a:r>
            <a:r>
              <a:rPr lang="en-US" dirty="0"/>
              <a:t> ________, et à se </a:t>
            </a:r>
            <a:r>
              <a:rPr lang="en-US" dirty="0" err="1"/>
              <a:t>préserver</a:t>
            </a:r>
            <a:r>
              <a:rPr lang="en-US" dirty="0"/>
              <a:t> des _______ du ______."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B8F1DB-634C-4147-9D98-276F6BED24AE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AECE69-2637-2B4C-B6DA-DABA73DB385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945CA5-AA83-784A-B78D-A2BF2E9A6A8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AE18A6-9534-A54A-BE1A-10B7B09F807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147FD7-D876-4940-B381-3092A22CAE2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E489C3-DC24-AC44-8680-8865F90A731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0F1B51-975A-644B-9BAA-16D5908DA1C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A66BEF-CAFD-F741-BC5B-BC0D603A4CE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73BDF2-1C27-7048-AD99-E61ABDD886E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A76845-1B86-394A-A691-22FE3B3D861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40C3E8-6A2F-1646-B271-95ED5335B9D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562D8A-05DF-BD45-9FAF-12F7E54F983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CD66DA-DC31-D24A-98F3-E3FE6FE5181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828262-D383-504A-A21F-2A613FBFA0B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4322DE9-782D-9B43-87BB-8380F0E9AF2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69316ED-D44F-BC4C-929B-5FFBC1C2217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91DB84-C9EC-264D-A57A-597E4D63C94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44F7057-0450-BB40-AFF4-C6C112892EB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737ECC7-7664-7C49-BD39-704D81B8D0C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46B7A6-C43E-3946-BB63-F18E6F07457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AAB8D9F-5214-AA41-88DB-8B03A512E35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46ECF8E-6735-4948-9F6C-8BA5257EC7A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405D7F7-EEF2-374B-8B29-B333B02CBEC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CF86050-4573-A64B-9B91-46713F76EDD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5C0168-BE38-424B-9173-5D49FA5F4A7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D538935-FD3B-6E40-B289-CE21DDEE82E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F160211-60EA-9E4A-87D6-B8A6D2D5F50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7BDD50B-8FE5-A840-8C24-994CBBA37D9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E66A96-9AC6-8F4E-93C4-8339F89EE5A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793B1D9-C028-9A44-B4E5-8132B9C72ED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D3F4842-4D20-C84D-9120-A1066A9081B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569E4A-E583-544F-A9BB-3EABF6257B9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9C09B40-A456-6F4C-8220-15C262AE2D8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2CAA5C9-42CB-3A4C-BCB8-C78C640DE44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8D85E54-99DC-E342-9616-7F893A35669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B3C6DE2-D106-BE47-957C-242F62FFEF2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3F8AD33-1F05-D24E-86DB-15EF3E07C37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4217ABB-81FE-B946-B86C-5B891D92175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0CA2531-6834-CC41-AFDF-7853136508F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E404FE9-74E4-084C-BF54-EBE2BEF451F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750C31E-3EC2-BB42-8FF6-B563BC86190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9EF577B-043E-A440-B0E8-5660B880B4C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DD18FF3-E569-4447-AD4C-A40BD23898A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BCD7956-E006-CE44-B020-C3430A5BA97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4426D39-57ED-724A-B87A-442908605A9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F178D35-DC5C-C24E-9907-D52CE12353B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</a:p>
        </p:txBody>
      </p:sp>
    </p:spTree>
    <p:extLst>
      <p:ext uri="{BB962C8B-B14F-4D97-AF65-F5344CB8AC3E}">
        <p14:creationId xmlns:p14="http://schemas.microsoft.com/office/powerpoint/2010/main" val="355435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0"/>
                            </p:stCondLst>
                            <p:childTnLst>
                              <p:par>
                                <p:cTn id="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1000"/>
                            </p:stCondLst>
                            <p:childTnLst>
                              <p:par>
                                <p:cTn id="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8000"/>
                            </p:stCondLst>
                            <p:childTnLst>
                              <p:par>
                                <p:cTn id="1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1000"/>
                            </p:stCondLst>
                            <p:childTnLst>
                              <p:par>
                                <p:cTn id="12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4000"/>
                            </p:stCondLst>
                            <p:childTnLst>
                              <p:par>
                                <p:cTn id="1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::	 </a:t>
            </a:r>
            <a:r>
              <a:rPr lang="en-US" dirty="0" err="1"/>
              <a:t>Orphelins</a:t>
            </a:r>
            <a:r>
              <a:rPr lang="en-US" dirty="0"/>
              <a:t>, </a:t>
            </a:r>
            <a:r>
              <a:rPr lang="en-US" dirty="0" err="1"/>
              <a:t>veuves</a:t>
            </a:r>
            <a:r>
              <a:rPr lang="en-US" dirty="0"/>
              <a:t>, afflictions, </a:t>
            </a:r>
            <a:r>
              <a:rPr lang="en-US" dirty="0" err="1"/>
              <a:t>souillures</a:t>
            </a:r>
            <a:r>
              <a:rPr lang="en-US" dirty="0"/>
              <a:t>, monde.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(2 points) </a:t>
            </a:r>
            <a:r>
              <a:rPr lang="en-US" dirty="0" err="1">
                <a:solidFill>
                  <a:schemeClr val="bg1"/>
                </a:solidFill>
              </a:rPr>
              <a:t>Selon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Commentaire</a:t>
            </a:r>
            <a:r>
              <a:rPr lang="en-US" dirty="0">
                <a:solidFill>
                  <a:schemeClr val="bg1"/>
                </a:solidFill>
              </a:rPr>
              <a:t> Biblique Adventiste pour la section </a:t>
            </a:r>
            <a:r>
              <a:rPr lang="en-US" dirty="0" err="1">
                <a:solidFill>
                  <a:schemeClr val="bg1"/>
                </a:solidFill>
              </a:rPr>
              <a:t>thème</a:t>
            </a:r>
            <a:r>
              <a:rPr lang="en-US" dirty="0">
                <a:solidFill>
                  <a:schemeClr val="bg1"/>
                </a:solidFill>
              </a:rPr>
              <a:t> pour Jacques,  comment sont </a:t>
            </a:r>
            <a:r>
              <a:rPr lang="en-US" dirty="0" err="1">
                <a:solidFill>
                  <a:schemeClr val="bg1"/>
                </a:solidFill>
              </a:rPr>
              <a:t>décrites</a:t>
            </a:r>
            <a:r>
              <a:rPr lang="en-US" dirty="0">
                <a:solidFill>
                  <a:schemeClr val="bg1"/>
                </a:solidFill>
              </a:rPr>
              <a:t> les illustrations </a:t>
            </a:r>
            <a:r>
              <a:rPr lang="en-US" dirty="0" err="1">
                <a:solidFill>
                  <a:schemeClr val="bg1"/>
                </a:solidFill>
              </a:rPr>
              <a:t>dont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épître</a:t>
            </a:r>
            <a:r>
              <a:rPr lang="en-US" dirty="0">
                <a:solidFill>
                  <a:schemeClr val="bg1"/>
                </a:solidFill>
              </a:rPr>
              <a:t> est </a:t>
            </a:r>
            <a:r>
              <a:rPr lang="en-US" dirty="0" err="1">
                <a:solidFill>
                  <a:schemeClr val="bg1"/>
                </a:solidFill>
              </a:rPr>
              <a:t>pleine</a:t>
            </a:r>
            <a:r>
              <a:rPr lang="en-US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FF091A7-C02B-A54A-A88F-E4C8D7C071C3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4680A69-ECFF-1C49-BBA8-2BDDE9F5A24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6027B8C-3DAE-CF4B-9E1E-54E33980876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1181A96-2108-D34D-8A4E-844DC10940F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EC341B1-FA1B-4849-BD60-FF7EC0BEF25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0E44717-2DF2-E745-9F7A-599ACBF5441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8CBF1F-F7A2-8C4D-AF14-86CBF98563C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DDBB583-D439-B14D-84CB-4915E98F1CD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A8ACB71-AB19-E948-9C22-760B6E42D8F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B23F672-02F0-2D4C-8619-7B5B744590D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5DDDBBF-2650-3840-BD2B-817AE2B91BE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CE4AB9D-6B96-704A-8252-F631E375230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FEE196C-735A-B54A-B876-D1D3B10C0AA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9C622C7-FEEA-1F44-9C17-17D6AD7F6DB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AA373E7-5FDB-8340-AFE1-31A897CA00F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4A65CA8-CC43-BA4B-A8A8-D667361ACA2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E6CB131-0B18-C846-871E-F9390A364C2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2F71E9F-C7E0-044B-8D84-767046D5EA7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D0F258C-8523-244A-89B5-070D4CD87F6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3183F1D-C563-E543-A094-715E2AE4CDC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9EA9636-4B63-6A42-97DB-B87686A2780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B70791E-5386-BC47-86CD-99FFD662529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20CA1A7-2A60-4A43-B1FE-5A01939661E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3B32DC0-E711-B842-9C3F-43B2C76BDCB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5338BF-48A7-314A-8B76-C3826764A98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11945F8-4D25-DD45-9E16-621B115649B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30CC1F7-7978-B847-AD4E-CCFDFD749CC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D003C7C-B9D1-4943-AADC-655C93778AF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878803B-7FFA-3B40-B06C-1737AD1A246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0590010-B32F-D646-8EC9-105CF98A0A1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62594A0-6085-3641-B126-526AEA579F0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Belles et </a:t>
            </a:r>
            <a:r>
              <a:rPr lang="en-US" dirty="0" err="1"/>
              <a:t>impressionnantes</a:t>
            </a:r>
            <a:r>
              <a:rPr lang="en-US" dirty="0"/>
              <a:t> illustrations.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(2 points) </a:t>
            </a:r>
            <a:r>
              <a:rPr lang="en-US" dirty="0" err="1"/>
              <a:t>Selon</a:t>
            </a:r>
            <a:r>
              <a:rPr lang="en-US" dirty="0"/>
              <a:t> 2 Pierre 3:11, Pierre </a:t>
            </a:r>
            <a:r>
              <a:rPr lang="en-US" dirty="0" err="1"/>
              <a:t>demande</a:t>
            </a:r>
            <a:r>
              <a:rPr lang="en-US" dirty="0"/>
              <a:t>, vu que </a:t>
            </a:r>
            <a:r>
              <a:rPr lang="en-US" dirty="0" err="1"/>
              <a:t>toutes</a:t>
            </a:r>
            <a:r>
              <a:rPr lang="en-US" dirty="0"/>
              <a:t> </a:t>
            </a:r>
            <a:r>
              <a:rPr lang="en-US" dirty="0" err="1"/>
              <a:t>ces</a:t>
            </a:r>
            <a:r>
              <a:rPr lang="en-US" dirty="0"/>
              <a:t> choses </a:t>
            </a:r>
            <a:r>
              <a:rPr lang="en-US" dirty="0" err="1"/>
              <a:t>doivent</a:t>
            </a:r>
            <a:r>
              <a:rPr lang="en-US" dirty="0"/>
              <a:t> se </a:t>
            </a:r>
            <a:r>
              <a:rPr lang="en-US" dirty="0" err="1"/>
              <a:t>dissoudre</a:t>
            </a:r>
            <a:r>
              <a:rPr lang="en-US" dirty="0"/>
              <a:t>, </a:t>
            </a:r>
            <a:r>
              <a:rPr lang="en-US" dirty="0" err="1"/>
              <a:t>quel</a:t>
            </a:r>
            <a:r>
              <a:rPr lang="en-US" dirty="0"/>
              <a:t> genre de </a:t>
            </a:r>
            <a:r>
              <a:rPr lang="en-US" dirty="0" err="1"/>
              <a:t>personne</a:t>
            </a:r>
            <a:r>
              <a:rPr lang="en-US" dirty="0"/>
              <a:t> </a:t>
            </a:r>
            <a:r>
              <a:rPr lang="en-US" dirty="0" err="1"/>
              <a:t>devez-vous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deux</a:t>
            </a:r>
            <a:r>
              <a:rPr lang="en-US" dirty="0"/>
              <a:t> domains précis?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4076FB1-44A2-7C49-BEB3-38224D87F895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2D2A221-B9BB-A14D-BB0F-38BC5D79402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884552B-53BF-2843-90F1-4740E6C2F62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852BC26-8E6F-3943-9AB9-C3C77A9C9CA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E927660-6B7A-DE48-A8AD-F62A6E566D0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0F68803-44D0-4D4F-A8FE-5391438F32A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3D67D95-BDA8-A74C-A14E-85A596848C2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E0EAEB-D47B-CA4C-A329-F99D24242BB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6F913E9-398F-804D-BFA1-656BC4081D5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C017AA6-1014-C546-A9C2-6144C1A5D09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E49C312-8957-EF44-AB6C-6BA4859ABC5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C2531A1-0729-D044-AAEB-935B50F4D05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7B2E83A-5C57-E54D-BC42-164DFACF69D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7A69586-D1B7-1D4A-8755-BC7C69F2284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EC494D2-9DDE-C14F-9793-580C9FBC7B5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7878558-835D-C249-9416-5FF51C7250C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B5F5422-1880-5642-929B-DFD2A6091C4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C9BC383-4766-4D4A-A611-3732C0AFA0C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FEF6C3D-6F73-F246-8EDF-0EF70550C5F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09F2E01-6212-5345-B8CC-B2578E480A6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28697D6-AA8B-A545-A701-78E2961DD00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878FE3B-C897-BF49-BE5B-947DCB2D4D3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46CB94E-5DD0-4742-AC83-49B79090BEE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9321E2C-7CE7-9B4C-81D9-D5C37A2822D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37CDC05-7B71-1A4E-9C0B-0ACB3FD00EB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222BDFD-15FF-DA40-BA86-9F27D3B0887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BDA5AED-023D-6643-91E4-378863CB3A0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3A60CAC-8148-454C-A00E-A3027538D6E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B59C2A5-F532-7F41-9F7F-A4ED09A4907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A0AB5D4-E15B-3141-846E-5CA2CA0A282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E42E1A6-F42E-1043-8E91-0FEACE14911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</a:t>
            </a:r>
            <a:r>
              <a:rPr lang="en-US" dirty="0" err="1"/>
              <a:t>Sainteté</a:t>
            </a:r>
            <a:r>
              <a:rPr lang="en-US" dirty="0"/>
              <a:t> de la </a:t>
            </a:r>
            <a:r>
              <a:rPr lang="en-US" dirty="0" err="1"/>
              <a:t>conduite</a:t>
            </a:r>
            <a:r>
              <a:rPr lang="en-US" dirty="0"/>
              <a:t> et par la </a:t>
            </a:r>
            <a:r>
              <a:rPr lang="en-US" dirty="0" err="1"/>
              <a:t>piété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8254"/>
            <a:ext cx="8229600" cy="4561417"/>
          </a:xfrm>
        </p:spPr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Hébreux</a:t>
            </a:r>
            <a:r>
              <a:rPr lang="en-US" dirty="0"/>
              <a:t> 5:13,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personne</a:t>
            </a:r>
            <a:r>
              <a:rPr lang="en-US" dirty="0"/>
              <a:t> qui </a:t>
            </a:r>
            <a:r>
              <a:rPr lang="en-US" dirty="0" err="1"/>
              <a:t>n’a</a:t>
            </a:r>
            <a:r>
              <a:rPr lang="en-US" dirty="0"/>
              <a:t> pas </a:t>
            </a:r>
            <a:r>
              <a:rPr lang="en-US" dirty="0" err="1"/>
              <a:t>l’expérience</a:t>
            </a:r>
            <a:r>
              <a:rPr lang="en-US" dirty="0"/>
              <a:t> de la parole de justice </a:t>
            </a:r>
            <a:r>
              <a:rPr lang="en-US" dirty="0" err="1"/>
              <a:t>est</a:t>
            </a:r>
            <a:r>
              <a:rPr lang="en-US" dirty="0"/>
              <a:t> quoi?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CFA55F5-0BBD-C542-8E4F-DA91C00F373C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E25C76F-3201-3241-A60A-FB5F39F7A95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7E79837-C034-8E46-8CE6-55F12D2A6B4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D440B33-657E-6D4A-850C-75A58557EB3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097E83D-1C41-0D44-B6D6-5C52FD395A2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2C08A04-8D77-814D-9CFC-8D047F42FBD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D7F3100-2D77-294C-9F2B-CDD0294D7B6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21C853A-F84D-2F40-8486-7E0D5C8417D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2A1B3C2-884E-9948-95A1-6FE8ABE843F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4AA946F-51CF-B748-AF77-73750846E53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3E1E41E-3D4E-E74E-83A9-A1337D93A35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C2F8999-E394-C64A-9B4D-00397910678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EF5983F-B964-8345-BE05-CABB6DAFFE6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B70D1A2-C472-894A-8668-D033A5A75CF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BEB8678-C71C-4C48-A179-794AD87B437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E77313A-1D6E-5B49-BE70-AA53CF350D5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D5C8C54-98DF-2240-8A80-F6AED27DC40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809DFCA-9A5D-5B42-8666-892DE2D33EB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323A67A-A6FE-F04B-8146-9912F9D0CAE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E2D8C53-5D87-F546-A6C1-B62BE8329E9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80BD099-F691-7641-8AFD-3ED8E0907D6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3C5B3C9-44F5-B648-879A-453AEB48411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6C2A062-C257-5D4E-9332-4F603BC4016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D9529AD-42BE-1C43-881A-88B59043508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ECCF222-B8CA-B14E-8246-F0FF8ED733E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21BEF76-1B3B-3149-A48D-5997CF9924D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122E750-D062-1F46-A94B-13960A9519C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949863C-1896-5C45-8854-8BEC5C62D06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250E57C-0412-FF40-8489-8C52BE08731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E4D9677-37E5-844F-B5C3-7F34749759E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640FE15-41D6-9042-925C-1387131ED3A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Un enfant.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(2 points) </a:t>
            </a:r>
            <a:r>
              <a:rPr lang="en-US" dirty="0" err="1"/>
              <a:t>Selon</a:t>
            </a:r>
            <a:r>
              <a:rPr lang="en-US" dirty="0"/>
              <a:t> Jacques 5:10, Les </a:t>
            </a:r>
            <a:r>
              <a:rPr lang="en-US" dirty="0" err="1"/>
              <a:t>prophètes</a:t>
            </a:r>
            <a:r>
              <a:rPr lang="en-US" dirty="0"/>
              <a:t> qui </a:t>
            </a:r>
            <a:r>
              <a:rPr lang="en-US" dirty="0" err="1"/>
              <a:t>ont</a:t>
            </a:r>
            <a:r>
              <a:rPr lang="en-US" dirty="0"/>
              <a:t> </a:t>
            </a:r>
            <a:r>
              <a:rPr lang="en-US" dirty="0" err="1"/>
              <a:t>parlé</a:t>
            </a:r>
            <a:r>
              <a:rPr lang="en-US" dirty="0"/>
              <a:t> au nom du Seigneur </a:t>
            </a:r>
            <a:r>
              <a:rPr lang="en-US" dirty="0" err="1"/>
              <a:t>sont</a:t>
            </a:r>
            <a:r>
              <a:rPr lang="en-US" dirty="0"/>
              <a:t> des </a:t>
            </a:r>
            <a:r>
              <a:rPr lang="en-US" dirty="0" err="1"/>
              <a:t>modèles</a:t>
            </a:r>
            <a:r>
              <a:rPr lang="en-US" dirty="0"/>
              <a:t> pour </a:t>
            </a:r>
            <a:r>
              <a:rPr lang="en-US" dirty="0" err="1"/>
              <a:t>deux</a:t>
            </a:r>
            <a:r>
              <a:rPr lang="en-US" dirty="0"/>
              <a:t> choses.  De quoi </a:t>
            </a:r>
            <a:r>
              <a:rPr lang="en-US" dirty="0" err="1"/>
              <a:t>s’agit-il</a:t>
            </a:r>
            <a:r>
              <a:rPr lang="en-US" dirty="0"/>
              <a:t>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5ED61DE-F892-6548-809A-DBBFEEF13924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DAA5856-5997-CE4F-A0BE-1919D5786F4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10FA892-7BB2-8C45-A6F4-117962F95CD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7FA248F-BAE2-1845-9CBE-5A6C1E52117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D76C2D7-342C-B947-8D80-F1EB0CE531F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055F92-9506-2846-BF6C-026E7D0382F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41C4B58-78D7-DD43-8100-62D6D43CE01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7D2BB66-F8F2-1648-99B1-1C5A1408F82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76FFC2-E86F-934B-86C9-1FDC9DEBAB7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45A812E-DBB4-0348-8F6F-A33F9202E1E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25E6236-D7E6-524F-9BC0-D5EC8F34658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C795C6A-2A57-9A4C-86BD-0F70D4FCD0F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DBFA228-9CFF-794B-BB27-28CCFE0B76A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8C3287D-E073-AA44-A723-DCC1FFDFC80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FA5778C-BD98-DC42-A093-2FB7BA4A145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5E8992E-79C4-694F-92FE-8CE0C092A68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E00DB3B-D72E-124E-9F94-65D43A80896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D62C94-773A-274F-AB52-981629DCCC8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694DA3A-43B9-9544-81E8-DC69A314D56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EBE9AF5-2D2B-FB4A-B555-E3A16757986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09E0544-CB34-F44E-A6E4-FF6E56C7B3D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B37C153-466F-8341-BB9C-8C0BE66FB2F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2C47EE2-E25F-584E-A5B4-B3DE48A786D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61BE444-65D8-FA40-B0B7-18D1D1E66B1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FCA4095-5A27-4742-8888-0E1A45F7CDA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D7A55B4-6CFD-4940-A99A-3F119B44362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BE3F348-A05E-5341-A775-F65B883E956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3B31DBF-9B4D-F448-97BC-A7CB380067F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C9C0BA1-99B2-614B-9730-0D0974AFCBD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A0FFA70-B345-6C45-92AD-20E125E941E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CA08863-FE1C-554A-A642-285DED27B20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</a:t>
            </a:r>
            <a:r>
              <a:rPr lang="en-US" dirty="0" err="1"/>
              <a:t>Souffrance</a:t>
            </a:r>
            <a:r>
              <a:rPr lang="en-US" dirty="0"/>
              <a:t> et patience.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9FE97B77-F4F5-455F-9065-9C19C6CA2A50}"/>
              </a:ext>
            </a:extLst>
          </p:cNvPr>
          <p:cNvSpPr txBox="1">
            <a:spLocks/>
          </p:cNvSpPr>
          <p:nvPr/>
        </p:nvSpPr>
        <p:spPr>
          <a:xfrm>
            <a:off x="178908" y="1714227"/>
            <a:ext cx="8778240" cy="4937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Tx/>
              <a:buNone/>
              <a:defRPr sz="2000" b="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effectLst/>
              </a:rPr>
              <a:t>Disclaimer:</a:t>
            </a:r>
          </a:p>
          <a:p>
            <a:pPr algn="l"/>
            <a:r>
              <a:rPr lang="en-US" sz="1800" dirty="0">
                <a:effectLst/>
              </a:rPr>
              <a:t>When the PBE questions and </a:t>
            </a:r>
            <a:r>
              <a:rPr lang="en-US" sz="1800" dirty="0" err="1">
                <a:effectLst/>
              </a:rPr>
              <a:t>Réponse:s</a:t>
            </a:r>
            <a:r>
              <a:rPr lang="en-US" sz="1800" dirty="0">
                <a:effectLst/>
              </a:rPr>
              <a:t> are translated into Spanish and French, the translation is not a direct translation but is adapted, based on the Spanish and French Bible translation used.  There may be some differences due to the difference in Bible translations.</a:t>
            </a:r>
          </a:p>
          <a:p>
            <a:pPr algn="l"/>
            <a:endParaRPr lang="en-US" sz="1800" dirty="0">
              <a:effectLst/>
            </a:endParaRPr>
          </a:p>
          <a:p>
            <a:pPr algn="l"/>
            <a:r>
              <a:rPr lang="en-US" sz="1800" dirty="0">
                <a:effectLst/>
              </a:rPr>
              <a:t>Avis:</a:t>
            </a:r>
          </a:p>
          <a:p>
            <a:pPr algn="l"/>
            <a:r>
              <a:rPr lang="en-US" sz="1800" dirty="0" err="1">
                <a:effectLst/>
              </a:rPr>
              <a:t>Lorsque</a:t>
            </a:r>
            <a:r>
              <a:rPr lang="en-US" sz="1800" dirty="0">
                <a:effectLst/>
              </a:rPr>
              <a:t> les questions et les </a:t>
            </a:r>
            <a:r>
              <a:rPr lang="en-US" sz="1800" dirty="0" err="1">
                <a:effectLst/>
              </a:rPr>
              <a:t>réponses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sont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traduites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en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Espagnol</a:t>
            </a:r>
            <a:r>
              <a:rPr lang="en-US" sz="1800" dirty="0">
                <a:effectLst/>
              </a:rPr>
              <a:t> et </a:t>
            </a:r>
            <a:r>
              <a:rPr lang="en-US" sz="1800" dirty="0" err="1">
                <a:effectLst/>
              </a:rPr>
              <a:t>en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Français</a:t>
            </a:r>
            <a:r>
              <a:rPr lang="en-US" sz="1800" dirty="0">
                <a:effectLst/>
              </a:rPr>
              <a:t>, la </a:t>
            </a:r>
            <a:r>
              <a:rPr lang="en-US" sz="1800" dirty="0" err="1">
                <a:effectLst/>
              </a:rPr>
              <a:t>traduction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n’est</a:t>
            </a:r>
            <a:r>
              <a:rPr lang="en-US" sz="1800" dirty="0">
                <a:effectLst/>
              </a:rPr>
              <a:t> pas </a:t>
            </a:r>
            <a:r>
              <a:rPr lang="en-US" sz="1800" dirty="0" err="1">
                <a:effectLst/>
              </a:rPr>
              <a:t>une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traduction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directe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mais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elle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est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adaptée</a:t>
            </a:r>
            <a:r>
              <a:rPr lang="en-US" sz="1800" dirty="0">
                <a:effectLst/>
              </a:rPr>
              <a:t>, </a:t>
            </a:r>
            <a:r>
              <a:rPr lang="en-US" sz="1800" dirty="0" err="1">
                <a:effectLst/>
              </a:rPr>
              <a:t>basée</a:t>
            </a:r>
            <a:r>
              <a:rPr lang="en-US" sz="1800" dirty="0">
                <a:effectLst/>
              </a:rPr>
              <a:t> sur la version </a:t>
            </a:r>
            <a:r>
              <a:rPr lang="en-US" sz="1800" dirty="0" err="1">
                <a:effectLst/>
              </a:rPr>
              <a:t>biblique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espagnole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ou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française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utilisée</a:t>
            </a:r>
            <a:r>
              <a:rPr lang="en-US" sz="1800" dirty="0">
                <a:effectLst/>
              </a:rPr>
              <a:t>.  Il </a:t>
            </a:r>
            <a:r>
              <a:rPr lang="en-US" sz="1800" dirty="0" err="1">
                <a:effectLst/>
              </a:rPr>
              <a:t>peut</a:t>
            </a:r>
            <a:r>
              <a:rPr lang="en-US" sz="1800" dirty="0">
                <a:effectLst/>
              </a:rPr>
              <a:t> y </a:t>
            </a:r>
            <a:r>
              <a:rPr lang="en-US" sz="1800" dirty="0" err="1">
                <a:effectLst/>
              </a:rPr>
              <a:t>avoir</a:t>
            </a:r>
            <a:r>
              <a:rPr lang="en-US" sz="1800" dirty="0">
                <a:effectLst/>
              </a:rPr>
              <a:t> des </a:t>
            </a:r>
            <a:r>
              <a:rPr lang="en-US" sz="1800" dirty="0" err="1">
                <a:effectLst/>
              </a:rPr>
              <a:t>différences</a:t>
            </a:r>
            <a:r>
              <a:rPr lang="en-US" sz="1800" dirty="0">
                <a:effectLst/>
              </a:rPr>
              <a:t> à cause des </a:t>
            </a:r>
            <a:r>
              <a:rPr lang="en-US" sz="1800" dirty="0" err="1">
                <a:effectLst/>
              </a:rPr>
              <a:t>traductions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bibliques</a:t>
            </a:r>
            <a:r>
              <a:rPr lang="en-US" sz="1800" dirty="0">
                <a:effectLst/>
              </a:rPr>
              <a:t>.</a:t>
            </a:r>
          </a:p>
          <a:p>
            <a:pPr algn="l"/>
            <a:endParaRPr lang="en-US" sz="1800" dirty="0">
              <a:effectLst/>
            </a:endParaRPr>
          </a:p>
          <a:p>
            <a:pPr algn="l"/>
            <a:r>
              <a:rPr lang="es-US" sz="1800" dirty="0">
                <a:effectLst/>
              </a:rPr>
              <a:t>Aviso</a:t>
            </a:r>
          </a:p>
          <a:p>
            <a:pPr algn="l"/>
            <a:r>
              <a:rPr lang="es-US" sz="1800" dirty="0">
                <a:effectLst/>
              </a:rPr>
              <a:t>Cuando las preguntas y respuestas de PBE son traducidas al Español o Francés, la traducción no es una traducción directa sino que adaptada, basada en la versión de la Biblia en Español o Francés siendo usada. Pueden haber algunas diferencias debido a la versión de la Biblia.</a:t>
            </a:r>
          </a:p>
        </p:txBody>
      </p:sp>
    </p:spTree>
    <p:extLst>
      <p:ext uri="{BB962C8B-B14F-4D97-AF65-F5344CB8AC3E}">
        <p14:creationId xmlns:p14="http://schemas.microsoft.com/office/powerpoint/2010/main" val="41074826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Commentaire</a:t>
            </a:r>
            <a:r>
              <a:rPr lang="en-US" dirty="0"/>
              <a:t> </a:t>
            </a:r>
            <a:r>
              <a:rPr lang="en-US" dirty="0" err="1"/>
              <a:t>Biblique</a:t>
            </a:r>
            <a:r>
              <a:rPr lang="en-US" dirty="0"/>
              <a:t> Adventiste pour la section </a:t>
            </a:r>
            <a:r>
              <a:rPr lang="en-US" dirty="0" err="1"/>
              <a:t>thème</a:t>
            </a:r>
            <a:r>
              <a:rPr lang="en-US" dirty="0"/>
              <a:t> pour 2 Pierre,  </a:t>
            </a:r>
            <a:r>
              <a:rPr lang="en-US" dirty="0" err="1"/>
              <a:t>contre</a:t>
            </a:r>
            <a:r>
              <a:rPr lang="en-US" dirty="0"/>
              <a:t> quoi </a:t>
            </a:r>
            <a:r>
              <a:rPr lang="en-US" dirty="0" err="1"/>
              <a:t>ou</a:t>
            </a:r>
            <a:r>
              <a:rPr lang="en-US" dirty="0"/>
              <a:t> qui Pierre </a:t>
            </a:r>
            <a:r>
              <a:rPr lang="en-US" dirty="0" err="1"/>
              <a:t>avertit-il</a:t>
            </a:r>
            <a:r>
              <a:rPr lang="en-US" dirty="0"/>
              <a:t> </a:t>
            </a:r>
            <a:r>
              <a:rPr lang="en-US" dirty="0" err="1"/>
              <a:t>ses</a:t>
            </a:r>
            <a:r>
              <a:rPr lang="en-US" dirty="0"/>
              <a:t> </a:t>
            </a:r>
            <a:r>
              <a:rPr lang="en-US" dirty="0" err="1"/>
              <a:t>lecteurs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le </a:t>
            </a:r>
            <a:r>
              <a:rPr lang="en-US" dirty="0" err="1"/>
              <a:t>chapitre</a:t>
            </a:r>
            <a:r>
              <a:rPr lang="en-US" dirty="0"/>
              <a:t> 2 de son </a:t>
            </a:r>
            <a:r>
              <a:rPr lang="en-US" dirty="0" err="1"/>
              <a:t>épître</a:t>
            </a:r>
            <a:r>
              <a:rPr lang="en-US" dirty="0"/>
              <a:t>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605542-41E3-2446-A6CB-26FF74BE358C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25D761-8921-074C-928B-16494BD7034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34F6818-D278-3049-A77A-16D8B490DDA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70F2770-E70D-1D45-B4DA-E74656139C3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BC76E51-DEAE-2442-A013-02CC15FEE55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BAB78D4-E97A-4546-A143-17B47F8725C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A7D84AE-7272-614F-9213-17096A0F0BC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CEBBA54-3803-4E49-BECC-D23268909B5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1C2A4FC-4D10-8D48-9CBF-3E34C402078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D27F61A-9F30-224E-AB0A-5F4E194356E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979599D-0E5D-F348-AC57-4F8272A7275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AAFAFC7-F22B-F849-A745-E9D9F04CEDB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A06D7BF-392E-124A-A01A-DD3B0993E78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E4E5BCC-05C9-8A48-938A-87B3B3F62B5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FD6B38B-48F3-4C41-8C76-49C5E1DCF9E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415D8CC-EC77-0D4E-95FC-0A7759BEFC4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2E38E98-3D10-F14F-B9EE-8426936D9A4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8510923-C2F5-864D-BF21-FDA4CC98F10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93088C3-B641-7440-A07C-D0CFD0CC13C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66B754D-08B1-7548-92AE-C26FDC878B2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B93267E-AD75-6B48-B9B4-8D616286EEA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23BB5AE-9C94-9544-A83E-CA92CB1C3FD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05AE12A-C320-3248-B7A6-8B6030D3BF1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900BFCB-6011-3B48-8A8C-C5CB6432B95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6822F4A-C4FB-B24D-845C-BCEC6E41057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FF86F35-5ED1-134E-91AC-B0AF532C7DA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237A6E8-04D3-EC4B-B998-3C91D5CEDE5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FBCBA95-CAA9-F748-911C-31CE6066416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3E8B48C-D127-BB4A-ADE0-CEC8B3CAC7D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0398D71-6490-6F44-B5FB-52318040292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4866E8D-1239-9F4C-A836-10FA73CD3F4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Les faux </a:t>
            </a:r>
            <a:r>
              <a:rPr lang="en-US" dirty="0" err="1"/>
              <a:t>docteurs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62" y="1908878"/>
            <a:ext cx="8229600" cy="4561417"/>
          </a:xfrm>
        </p:spPr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Hébreux</a:t>
            </a:r>
            <a:r>
              <a:rPr lang="en-US" dirty="0"/>
              <a:t> 3:13, Que </a:t>
            </a:r>
            <a:r>
              <a:rPr lang="en-US" dirty="0" err="1"/>
              <a:t>devons</a:t>
            </a:r>
            <a:r>
              <a:rPr lang="en-US" dirty="0"/>
              <a:t>-nous faire les </a:t>
            </a:r>
            <a:r>
              <a:rPr lang="en-US" dirty="0" err="1"/>
              <a:t>uns</a:t>
            </a:r>
            <a:r>
              <a:rPr lang="en-US" dirty="0"/>
              <a:t> les </a:t>
            </a:r>
            <a:r>
              <a:rPr lang="en-US" dirty="0" err="1"/>
              <a:t>autres</a:t>
            </a:r>
            <a:r>
              <a:rPr lang="en-US" dirty="0"/>
              <a:t> </a:t>
            </a:r>
            <a:r>
              <a:rPr lang="en-US" dirty="0" err="1"/>
              <a:t>chaque</a:t>
            </a:r>
            <a:r>
              <a:rPr lang="en-US" dirty="0"/>
              <a:t> jour?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49A863-2964-D549-A542-CA28443D3CBE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38B846E-6FC7-004A-A32D-B1F675BEC7D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DEF5098-EE8E-7C41-8E2C-3BE9B0036B2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8878F10-5C40-084D-AD3A-F6AE094DF17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3D76280-AD62-F549-9233-964B3E541BD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51E0E4D-851E-C147-895B-242BED4F1FC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8A496FA-CD7F-0D41-91C9-1D0F7F6FA1A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EB9409E-B7CD-A447-A6EA-CD7D0FA4D83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0C26AC4-20EF-0B4C-861C-AC0CCCB82AF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0CE276D-A644-BB46-BFCA-80CB5D8D907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4363065-4713-C145-AEEE-F618114B8E6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4A1C1C6-80EE-BD45-A710-140D07DA516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0B11EBC-3F53-D740-A761-2ACE4681D63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D9B45DA-2306-364C-A88D-A1DDC09A622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66C65AE-07F9-B540-A6E0-877DB7B2151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B2CEB1A-6C47-544D-801D-368A0D17635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783FDA3-7FF8-7641-A2F5-C60403E7BD3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5446D41-3532-B045-9942-2A775B0FCBE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A78922D-CD02-0D4D-B773-1F2E0FBDD43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F7C7E06-A3E8-ED43-80B3-F652F4DB7A1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5A64E37-26D9-B248-BF67-3E80C212577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27BF4E5-17B1-9843-AB1F-B41EF071A1C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466DAC0-1518-2A40-BF63-269E377ECEB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1C65D92-89B9-A749-B124-DC17379AFA1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CF0CAF9-5342-4E49-857E-FEBDE5756AE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416A210-F0B6-2143-8EE9-5A85041FEC0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4E16D36-D1FA-EC40-8C31-F81E24F5223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95A8638-FC31-4C44-AEDD-E221ABA099E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0786147-893C-7F41-B2E7-FDF44FE1AE9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F66CAB6-10CE-954D-AE02-DCE57C469A2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CDD578D-1C76-F94E-9757-D15CAB02A02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Nous exhorter.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980130"/>
            <a:ext cx="8229600" cy="4561417"/>
          </a:xfrm>
        </p:spPr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Jacques 4:5, </a:t>
            </a:r>
            <a:r>
              <a:rPr lang="en-US" dirty="0" err="1"/>
              <a:t>Compléter</a:t>
            </a:r>
            <a:r>
              <a:rPr lang="en-US" dirty="0"/>
              <a:t>.  </a:t>
            </a:r>
            <a:r>
              <a:rPr lang="en-US" dirty="0" err="1"/>
              <a:t>C’est</a:t>
            </a:r>
            <a:r>
              <a:rPr lang="en-US" dirty="0"/>
              <a:t> avec ________ que </a:t>
            </a:r>
            <a:r>
              <a:rPr lang="en-US" dirty="0" err="1"/>
              <a:t>Dieu</a:t>
            </a:r>
            <a:r>
              <a:rPr lang="en-US" dirty="0"/>
              <a:t> </a:t>
            </a:r>
            <a:r>
              <a:rPr lang="en-US" dirty="0" err="1"/>
              <a:t>chérit</a:t>
            </a:r>
            <a:r>
              <a:rPr lang="en-US" dirty="0"/>
              <a:t> </a:t>
            </a:r>
            <a:r>
              <a:rPr lang="en-US" dirty="0" err="1"/>
              <a:t>l’Esprit</a:t>
            </a:r>
            <a:r>
              <a:rPr lang="en-US" dirty="0"/>
              <a:t> </a:t>
            </a:r>
            <a:r>
              <a:rPr lang="en-US" dirty="0" err="1"/>
              <a:t>qu’il</a:t>
            </a:r>
            <a:r>
              <a:rPr lang="en-US" dirty="0"/>
              <a:t> a fait </a:t>
            </a:r>
            <a:r>
              <a:rPr lang="en-US" dirty="0" err="1"/>
              <a:t>habiter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nous?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553C545-77D8-4348-A453-3F9612CED36E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6F5DD52-C0B5-FD4F-8547-D32BB625A45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29996B8-EC1C-4346-99E0-7B71E760831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B615809-BD1C-E047-9A32-BA02E7C4A73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E2B2751-2E23-BE45-BA37-BD48891A178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DDEEB1-0BF3-1445-9892-BB4793652AE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20264D-6733-FE48-B2FE-C22B2CABBB4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97524CC-BACC-FF49-BD0B-4739EA0A144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09525C4-8290-2042-A1CC-B76F617B0A9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38758CA-9EEA-E443-9791-2F48546DBEF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91F496C-02CA-1C4A-9F6A-A48EE3FCA66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A50F36A-2D3A-2D47-85B7-1C516FC8E31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ED1EBCA-F0A3-9946-83C0-C967966A450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52AB104-870E-8846-955C-A58170A8BA3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51FBA8C-A35E-B943-8524-FABCC235756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D298072-E593-7B41-8AD9-CFBC87B2B7A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6934DEB-0BC8-4F4E-BF3A-50FBC4D0BF2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A4DEDA1-8F40-6E42-AB6D-3D8699ED2E9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4FFA4D9-E7DE-794C-BD2C-CD7FC4E5303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F282A43-3F56-BB4E-85EC-44E04FC51D2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A282C0D-70EE-D94A-A0AE-6AF03E72E8B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A19F585-EAE4-854A-A1CA-995FD661B3E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47C8505-F7B9-E84A-9D5A-239EA52ED51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D93B2D3-B06A-5944-8FF8-86661B1B8DE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42879DE-5EBE-2847-8914-FB143BA532C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EE58E9B-65BA-6D4D-8C03-3AF34AAA056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3832729-1291-684D-A221-18BBDC182F9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3625F2D-CAC1-6A46-9F09-3B690C3FC77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9BFD710-88ED-174C-9004-E6F201B3FA8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3D938F7-3652-0741-AA80-F44B8648D69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B252388-A1CF-9142-965A-3F90FE1F4C5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Jalousie.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Hébreux</a:t>
            </a:r>
            <a:r>
              <a:rPr lang="en-US" dirty="0"/>
              <a:t> 13:1,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quel</a:t>
            </a:r>
            <a:r>
              <a:rPr lang="en-US" dirty="0"/>
              <a:t> genre d’amour </a:t>
            </a:r>
            <a:r>
              <a:rPr lang="en-US" dirty="0" err="1"/>
              <a:t>l’écrivain</a:t>
            </a:r>
            <a:r>
              <a:rPr lang="en-US" dirty="0"/>
              <a:t> </a:t>
            </a:r>
            <a:r>
              <a:rPr lang="en-US" dirty="0" err="1"/>
              <a:t>veut-il</a:t>
            </a:r>
            <a:r>
              <a:rPr lang="en-US" dirty="0"/>
              <a:t> que nous </a:t>
            </a:r>
            <a:r>
              <a:rPr lang="en-US" dirty="0" err="1"/>
              <a:t>continuions</a:t>
            </a:r>
            <a:r>
              <a:rPr lang="en-US" dirty="0"/>
              <a:t>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39D2EEC-F82C-3D4A-A6DB-5D08877FCE76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60BBA51-B122-D443-8375-F6FB76C6690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F7C3E8C-8CDE-B344-9CAB-71421A45083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863DEA9-8180-8D4D-AABC-B4782ADFBCE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C934B85-C63C-A643-8339-7F929EC3A5D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674F37B-7E10-114C-89FE-929445CBA22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92E3534-660B-F847-911B-0F2B9E4F537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9AFA14D-6D4D-0F41-B0E4-E1A9B9A10A0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3C7C9F9-9BAA-5040-B034-E11EDC54892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58FEB9B-93F2-A84A-8532-AAB4E87187F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D7C3B62-1637-9541-B3F1-5F4BB089FF4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A06AE2B-6C34-8546-BFFF-F9E5D7D661A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5F3C1D8-E25B-E94D-B220-0EB40D291B3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FF837DE-AB55-F14B-99FA-8EA1061C266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0A8967B-5E12-FE43-9C7E-D1845E4903B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0AFC6BF-A7E7-1A4E-A75C-25A86287664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2F1ED13-C709-5944-8212-4D56FA3B544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01CBE6A-AE94-494C-8E0B-0E651C93A85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8BED64C-3BEE-794C-8F0C-34BE402715F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32ADB70-3B93-C84E-BA26-B43F620D573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6634E9D-BFE5-764C-B13B-1E54D03BEE6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0A0CCF6-3496-1D4F-B90D-3E73E8044DD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B9BBA36-1725-9347-A41A-E18822F8436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BBC6ACA-21D9-A84F-B3F4-D3B65076C9E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8F871FA-6A8F-164F-BB27-BD72D524CB5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B604AE3-6E1D-8A46-A856-8217843E221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D56F757-120F-EC43-A0EE-A9BB350CA77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DA450EC-68FE-F847-8B24-74EFD1DC432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787ED2E-B032-9149-9D0D-CDDB66C103E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8DABCAD-4497-C843-9191-F9B5AC8F1B8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5074250-8210-9442-831F-A789459E4AF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</a:t>
            </a:r>
            <a:r>
              <a:rPr lang="en-US" dirty="0" err="1"/>
              <a:t>L’amour</a:t>
            </a:r>
            <a:r>
              <a:rPr lang="en-US" dirty="0"/>
              <a:t> </a:t>
            </a:r>
            <a:r>
              <a:rPr lang="en-US" dirty="0" err="1"/>
              <a:t>fraternel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Hébreux</a:t>
            </a:r>
            <a:r>
              <a:rPr lang="en-US" dirty="0"/>
              <a:t> 7:14, </a:t>
            </a:r>
            <a:r>
              <a:rPr lang="en-US" dirty="0" err="1"/>
              <a:t>Vrai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Faux, Notre Seigneur (</a:t>
            </a:r>
            <a:r>
              <a:rPr lang="en-US" dirty="0" err="1"/>
              <a:t>Jésus</a:t>
            </a:r>
            <a:r>
              <a:rPr lang="en-US" dirty="0"/>
              <a:t>)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sorti</a:t>
            </a:r>
            <a:r>
              <a:rPr lang="en-US" dirty="0"/>
              <a:t> de la </a:t>
            </a:r>
            <a:r>
              <a:rPr lang="en-US" dirty="0" err="1"/>
              <a:t>tribu</a:t>
            </a:r>
            <a:r>
              <a:rPr lang="en-US" dirty="0"/>
              <a:t> de </a:t>
            </a:r>
            <a:r>
              <a:rPr lang="en-US" dirty="0" err="1"/>
              <a:t>Lévi</a:t>
            </a:r>
            <a:r>
              <a:rPr lang="en-US" dirty="0"/>
              <a:t>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41AC15-9598-E148-9F04-327A3467B245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DD464E2-9E2E-CA45-8CBE-D2BAF3C603C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2BA7BBC-2932-394E-80CF-485AAF05E4A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0ECFB91-53AA-6841-A327-159B135BAB5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A6BA74B-6DF7-124D-BD54-FA0EB6E15EE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203FE21-75B9-F74D-B898-CEDE5843278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ABB2DC5-3581-5148-BEFA-DC5B4EC52EC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879B17A-D9FB-154D-B281-F26B1F29436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FAD48D-1141-0442-989C-A0BE9C1E10D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1DB2546-F6B5-6F47-B564-E82E3E10501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24D4604-0299-F84D-96E9-25A8084DE00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43A1DC0-4204-A249-9491-B583348C343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8F3C797-E94C-6040-91AA-846D23D8003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C1D6B7D-5860-AC4D-AF1A-C9DAEDFF46C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2CAEA0D-3BA5-5842-A24B-F37BD5543FA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A699BC8-FB5B-D841-B035-799BC2B1A4B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30DF3AE-A878-7E46-A203-365C4180A0E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60602DD-F633-B34E-92DD-A4FE60034D8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861BEAA-03F0-6743-8052-131C0C5261F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EB21E8A-ADA5-F944-89AC-79BFE815E64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F3E02B4-CC39-7242-A32B-338D57FD8D9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E03B4F5-04AA-D242-8379-363E6101F49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63286B1-02F8-7247-8DE8-BC805D9E417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2FE4B90-0C24-F74E-8517-A01832ACE28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FA64558-6833-7B4A-B158-6D1E31DAAB9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FE1E86E-53C2-3C48-A789-57227F475D5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E1FB845-B130-DE43-9811-1F07F54D062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B7840A3-0231-6547-90E3-BFBFE079444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19A2190-CBD3-1144-90EC-7AC8965B3CF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EE033D7-8F7C-3748-8451-EFA7F8BFBD9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5F4C0C5-367B-D240-91C7-ACC4774D965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Faux (Il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sorti</a:t>
            </a:r>
            <a:r>
              <a:rPr lang="en-US" dirty="0"/>
              <a:t> de la </a:t>
            </a:r>
            <a:r>
              <a:rPr lang="en-US" dirty="0" err="1"/>
              <a:t>tribu</a:t>
            </a:r>
            <a:r>
              <a:rPr lang="en-US" dirty="0"/>
              <a:t> de Juda). 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8750" y="684742"/>
            <a:ext cx="8815917" cy="2497667"/>
          </a:xfrm>
        </p:spPr>
        <p:txBody>
          <a:bodyPr/>
          <a:lstStyle/>
          <a:p>
            <a:r>
              <a:rPr lang="en-US" dirty="0"/>
              <a:t>Que le test </a:t>
            </a:r>
            <a:r>
              <a:rPr lang="en-US" dirty="0" err="1"/>
              <a:t>débute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93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1 Pierre 5:4, </a:t>
            </a:r>
            <a:r>
              <a:rPr lang="en-US" dirty="0" err="1"/>
              <a:t>Lorsque</a:t>
            </a:r>
            <a:r>
              <a:rPr lang="en-US" dirty="0"/>
              <a:t> le </a:t>
            </a:r>
            <a:r>
              <a:rPr lang="en-US" dirty="0" err="1"/>
              <a:t>souverain</a:t>
            </a:r>
            <a:r>
              <a:rPr lang="en-US" dirty="0"/>
              <a:t> Pasteur </a:t>
            </a:r>
            <a:r>
              <a:rPr lang="en-US" dirty="0" err="1"/>
              <a:t>paraîtra</a:t>
            </a:r>
            <a:r>
              <a:rPr lang="en-US" dirty="0"/>
              <a:t>, </a:t>
            </a:r>
            <a:r>
              <a:rPr lang="en-US" dirty="0" err="1"/>
              <a:t>qu’allez-vous</a:t>
            </a:r>
            <a:r>
              <a:rPr lang="en-US" dirty="0"/>
              <a:t> </a:t>
            </a:r>
            <a:r>
              <a:rPr lang="en-US" dirty="0" err="1"/>
              <a:t>obtenir</a:t>
            </a:r>
            <a:r>
              <a:rPr lang="en-US" dirty="0"/>
              <a:t> qui </a:t>
            </a:r>
            <a:r>
              <a:rPr lang="en-US" dirty="0" err="1"/>
              <a:t>est</a:t>
            </a:r>
            <a:r>
              <a:rPr lang="en-US" dirty="0"/>
              <a:t> incorruptible?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8D2AD7F-73C5-2849-941E-FC36E82ED225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8D52CAE-4D8E-A94D-8D7D-08FF253DCE9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D30AC5B-C7AE-534C-AA75-48B5F600607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F7E70B9-AE2E-FE40-9D62-1A9DB1969A7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A12E302-7AD3-9C43-86DB-9F349825685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4BE9BBB-D75F-ED48-905F-1666D86C139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64F2F40-9028-5446-B577-4CE3C7B9667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091181C-F00D-2946-A40B-717C394C4EA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B1F0FA7-6894-C34B-9672-739D5F920F1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BE4DA95-696C-0840-817C-D39C12C545A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9745823-3EAA-7146-9D52-E20997CDCBF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ACCB33F-5AF3-DE4C-A745-2BFFC3462FB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E67AA4A-1E09-F74F-88E9-012266E5E8F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053B12C-3DBB-6F43-BC55-6C7F686A762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F06B90C-E5F9-5B43-86BB-3AF705BAB09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2552431-C3DE-884C-A389-014956CBEED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4FAC383-9E75-2947-BCBC-3820CF8D4A5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C7AE340-0EE0-444C-9BFE-8F063A46A7B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5562F4E-67B2-FA41-AC53-BFEF8726615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FFB7115-9AD1-444E-9597-4F788B14374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5D5723-0CB2-1D4E-8F47-03040A990AC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376C3C3-340E-0346-8524-04B7B55694C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40A3A68-9223-734B-A8CB-3673C5BF722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8289919-6622-4244-A92A-CCFA65B8596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1A75E9E-0FDB-1149-9746-88C5953BF59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6437A1B-A2E4-8044-8EEF-CE9AA81E4E5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FE2AFF9-9774-3140-9937-E157CFEA606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32E5185-C5EE-6245-B612-0575ED451D0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6AE0BEE-A990-4A40-A7F3-65E6BF255BE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EA54517-6BFF-5844-A81E-6B4FCFD0AED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18B0384-9407-A247-8E57-F0C85F8ECEC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La </a:t>
            </a:r>
            <a:r>
              <a:rPr lang="en-US" dirty="0" err="1"/>
              <a:t>couronne</a:t>
            </a:r>
            <a:r>
              <a:rPr lang="en-US" dirty="0"/>
              <a:t> de la </a:t>
            </a:r>
            <a:r>
              <a:rPr lang="en-US" dirty="0" err="1"/>
              <a:t>gloire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(2 points) </a:t>
            </a:r>
            <a:r>
              <a:rPr lang="en-US" dirty="0" err="1"/>
              <a:t>Selon</a:t>
            </a:r>
            <a:r>
              <a:rPr lang="en-US" dirty="0"/>
              <a:t> Jacques 3:4, Comment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décris</a:t>
            </a:r>
            <a:r>
              <a:rPr lang="en-US" dirty="0"/>
              <a:t> les </a:t>
            </a:r>
            <a:r>
              <a:rPr lang="en-US" dirty="0" err="1"/>
              <a:t>navires</a:t>
            </a:r>
            <a:r>
              <a:rPr lang="en-US" dirty="0"/>
              <a:t> qui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dirigés</a:t>
            </a:r>
            <a:r>
              <a:rPr lang="en-US" dirty="0"/>
              <a:t> par un </a:t>
            </a:r>
            <a:r>
              <a:rPr lang="en-US" dirty="0" err="1"/>
              <a:t>très</a:t>
            </a:r>
            <a:r>
              <a:rPr lang="en-US" dirty="0"/>
              <a:t> petit </a:t>
            </a:r>
            <a:r>
              <a:rPr lang="en-US" dirty="0" err="1"/>
              <a:t>gouvernail</a:t>
            </a:r>
            <a:r>
              <a:rPr lang="en-US" dirty="0"/>
              <a:t>, au </a:t>
            </a:r>
            <a:r>
              <a:rPr lang="en-US" dirty="0" err="1"/>
              <a:t>gré</a:t>
            </a:r>
            <a:r>
              <a:rPr lang="en-US" dirty="0"/>
              <a:t> du </a:t>
            </a:r>
            <a:r>
              <a:rPr lang="en-US" dirty="0" err="1"/>
              <a:t>pilote</a:t>
            </a:r>
            <a:r>
              <a:rPr lang="en-US" dirty="0"/>
              <a:t>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49A6277-1BBC-0948-995E-71FD0BA08BF0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0ACCFE-995A-D040-8334-F7658A8DD03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3BEAA5F-FB7E-414C-BF06-8C10ECDE119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CFC75EB-473B-F447-B7B9-1E23EDDBCFC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ED277D7-8C9B-0F49-A265-ECA0A0773A5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D22E76F-E735-A246-A470-ED847E7C143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84EF6D1-B822-6540-BACB-31456608062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7C196CB-1C45-4744-B381-4EDC21705B9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E6FF184-207A-2440-85A3-21E85FDDDC0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B01C082-BD07-1247-815F-27B4CF451A7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A48C504-68A6-2C46-A16F-E50DA1EE3CF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69E9C49-9BFE-D34E-8412-0DD879D13CE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A1F44CA-EE34-BC4F-A60C-8E5D42B3720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662FD4C-C0D8-504F-94EB-200D9A3DD26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10A9054-E125-2B4A-AEAB-844AA5BDAF9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403D4E3-2D80-694E-A74F-F73C13B181D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DB526E7-84DC-2B46-B895-E5FAE9460DA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33B7DD5-9051-7E4D-9AEE-D7F139D380E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29367A1-055C-0747-BC86-8528A20170F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7A8B131-3C2C-144C-B99B-A3289A92614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59F5AA3-43E0-6C4A-A17B-1FC5B7BF162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C8890A5-109A-044D-BE6D-BA0054181E1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DF463D7-F125-2748-9A2A-93CFD07D34C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699A705-325A-9C46-AB2E-EE8CC9121E3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E87F2B7-E3BD-5744-B7E5-D655371D1A4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2571AF0-4322-7943-B8CC-8252AA93DF7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0A884C7-BA4C-0C4F-B699-8F669E2E85A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73EBE98-02A4-1F46-B23D-F4C1A1CC21A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450BA26-C4AC-7C46-A7A5-3BD705D4E4F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C64AED8-CF6E-A44B-87FB-A48E69EFBD6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6146CE9-912F-7948-9D52-ABEA789F1B7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Grands et que </a:t>
            </a:r>
            <a:r>
              <a:rPr lang="en-US" dirty="0" err="1"/>
              <a:t>poussent</a:t>
            </a:r>
            <a:r>
              <a:rPr lang="en-US" dirty="0"/>
              <a:t> des vents </a:t>
            </a:r>
            <a:r>
              <a:rPr lang="en-US" dirty="0" err="1"/>
              <a:t>impétueux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Hébreux</a:t>
            </a:r>
            <a:r>
              <a:rPr lang="en-US" dirty="0"/>
              <a:t> 1:11,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faisant</a:t>
            </a:r>
            <a:r>
              <a:rPr lang="en-US" dirty="0"/>
              <a:t> </a:t>
            </a:r>
            <a:r>
              <a:rPr lang="en-US" dirty="0" err="1"/>
              <a:t>référence</a:t>
            </a:r>
            <a:r>
              <a:rPr lang="en-US" dirty="0"/>
              <a:t> aux </a:t>
            </a:r>
            <a:r>
              <a:rPr lang="en-US" dirty="0" err="1"/>
              <a:t>cieux</a:t>
            </a:r>
            <a:r>
              <a:rPr lang="en-US" dirty="0"/>
              <a:t> et au </a:t>
            </a:r>
            <a:r>
              <a:rPr lang="en-US" dirty="0" err="1"/>
              <a:t>fondement</a:t>
            </a:r>
            <a:r>
              <a:rPr lang="en-US" dirty="0"/>
              <a:t> de la </a:t>
            </a:r>
            <a:r>
              <a:rPr lang="en-US" dirty="0" err="1"/>
              <a:t>terre</a:t>
            </a:r>
            <a:r>
              <a:rPr lang="en-US" dirty="0"/>
              <a:t>, </a:t>
            </a:r>
            <a:r>
              <a:rPr lang="en-US" dirty="0" err="1"/>
              <a:t>Dieu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qu’ils</a:t>
            </a:r>
            <a:r>
              <a:rPr lang="en-US" dirty="0"/>
              <a:t> </a:t>
            </a:r>
            <a:r>
              <a:rPr lang="en-US" dirty="0" err="1"/>
              <a:t>vieilliront</a:t>
            </a:r>
            <a:r>
              <a:rPr lang="en-US" dirty="0"/>
              <a:t> </a:t>
            </a:r>
            <a:r>
              <a:rPr lang="en-US" dirty="0" err="1"/>
              <a:t>tous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quelque</a:t>
            </a:r>
            <a:r>
              <a:rPr lang="en-US" dirty="0"/>
              <a:t> chose.  De quoi </a:t>
            </a:r>
            <a:r>
              <a:rPr lang="en-US" dirty="0" err="1"/>
              <a:t>s’agit-il</a:t>
            </a:r>
            <a:r>
              <a:rPr lang="en-US" dirty="0"/>
              <a:t>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A4A6DFE-BBA2-C44A-8923-2D0FF469A33B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1A0F062-249A-CC47-AB56-537A85F77C7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CD8C40B-8534-7245-8219-1EFF3E6876B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24C7B7E-A50A-0442-92BC-8B5775869C1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9C5DDE-B51E-0F49-9A24-7B96BEFD8CF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3B19C10-5D94-CC49-8390-E03750A8B53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64427AD-7EC9-BF4C-BC33-B4DFA85C3EE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063F9EF-3F69-184C-B321-B82BEA15BB8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5855664-13B6-D243-92EF-218FE3EB243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CEF6764-E2E2-B342-8D09-DF8D76A6756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96757AA-2A8E-244C-A66C-4E171AFFDB0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09EAB04-874A-5D45-B502-466650DE60A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D1FC54F-A43C-3047-BF82-7EBB9BE844E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C06C243-EC94-4D47-8661-022085E38AE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E638B57-BD45-C142-BEC8-1D8628D285C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EA2EF4B-9650-FA40-A2BB-C4D28510B5C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73A0AAF-6D1D-204C-A04E-D2D4905F28F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C1F0707-6B5B-284F-AB05-6D19FBF4F8B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089FBAB-D2B0-6F42-A684-271665E8F6D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1555F7B-CC7D-F44F-89D3-E113E171BBB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3BC6B86-51A9-BE4F-84B3-D812B2A0078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0CF7751-3E7C-474A-8FF8-11AE7FCCD51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530093E-B02A-7741-9BD0-93FA1F585A0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BC59D93-852D-A645-A1D8-E7074FB1968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9FFBE67-383B-B247-A5E3-B7DCBF2BDBF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EE096DA-E00D-AC44-A2C8-3641621CA61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FBDCC73-E525-F742-90EA-06918C93644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3216BA6-D362-BC48-9F41-6101002C4F3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CD1C5AE-E33E-2C45-BA89-3B077062ACA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894FAE4-92AD-AB40-9387-E1ED56807D6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52E9082-FAF7-8142-B50D-C68ADF28A80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Un </a:t>
            </a:r>
            <a:r>
              <a:rPr lang="en-US" dirty="0" err="1"/>
              <a:t>vêtement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2 Pierre 2:14, </a:t>
            </a:r>
            <a:r>
              <a:rPr lang="en-US" dirty="0" err="1"/>
              <a:t>Ils</a:t>
            </a:r>
            <a:r>
              <a:rPr lang="en-US" dirty="0"/>
              <a:t> (les faux </a:t>
            </a:r>
            <a:r>
              <a:rPr lang="en-US" dirty="0" err="1"/>
              <a:t>docteurs</a:t>
            </a:r>
            <a:r>
              <a:rPr lang="en-US" dirty="0"/>
              <a:t>) </a:t>
            </a:r>
            <a:r>
              <a:rPr lang="en-US" dirty="0" err="1"/>
              <a:t>ont</a:t>
            </a:r>
            <a:r>
              <a:rPr lang="en-US" dirty="0"/>
              <a:t> un </a:t>
            </a:r>
            <a:r>
              <a:rPr lang="en-US" dirty="0" err="1"/>
              <a:t>coeur</a:t>
            </a:r>
            <a:r>
              <a:rPr lang="en-US" dirty="0"/>
              <a:t> </a:t>
            </a:r>
            <a:r>
              <a:rPr lang="en-US" dirty="0" err="1"/>
              <a:t>excercé</a:t>
            </a:r>
            <a:r>
              <a:rPr lang="en-US" dirty="0"/>
              <a:t>.  </a:t>
            </a:r>
            <a:r>
              <a:rPr lang="en-US" dirty="0" err="1"/>
              <a:t>En</a:t>
            </a:r>
            <a:r>
              <a:rPr lang="en-US" dirty="0"/>
              <a:t> quoi </a:t>
            </a:r>
            <a:r>
              <a:rPr lang="en-US" dirty="0" err="1"/>
              <a:t>leur</a:t>
            </a:r>
            <a:r>
              <a:rPr lang="en-US" dirty="0"/>
              <a:t> </a:t>
            </a:r>
            <a:r>
              <a:rPr lang="en-US" dirty="0" err="1"/>
              <a:t>coeur</a:t>
            </a:r>
            <a:r>
              <a:rPr lang="en-US" dirty="0"/>
              <a:t> </a:t>
            </a:r>
            <a:r>
              <a:rPr lang="en-US" dirty="0" err="1"/>
              <a:t>est-il</a:t>
            </a:r>
            <a:r>
              <a:rPr lang="en-US" dirty="0"/>
              <a:t> </a:t>
            </a:r>
            <a:r>
              <a:rPr lang="en-US" dirty="0" err="1"/>
              <a:t>exercé</a:t>
            </a:r>
            <a:r>
              <a:rPr lang="en-US" dirty="0"/>
              <a:t>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BE27A83-FDAA-E249-8898-902FF4D11012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E8A99F2-5E5C-2046-9AC3-C480F7EE374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522C53-FFB9-1C42-841C-DA3D765C771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4DB8EAF-33C0-FA4E-BCD7-828D48F4B1B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2BCDFE7-9EB6-3745-8A04-9E37E2E344A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553B73B-0937-434E-B08C-32775ABFFDD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499F2C6-E104-094F-B306-E61FEF7193F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572DEAE-C871-F24C-8070-5C28ED2E1C3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808C3CC-F29D-554B-8D64-3402203428B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FDC5D97-EDF6-ED43-B2B7-B5431D6F413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9DC87C-6A3E-004B-887D-3E67E4F14A6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D7CEF4F-C85F-AB44-B151-0506E7728B9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8FCE886-0F6F-F143-8DCC-6856DCAD173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60D4D9B-D1BD-D642-BFD5-8EF080CC018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3427FE9-6DCA-954F-9EC9-EE61101B7C9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0333F8B-D08A-7F44-A44F-010E2E315AF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CB925EB-EFB6-4640-A1D6-408466991A1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92F1C43-48D5-5A4D-B815-9F3588F46A5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D245099-764D-E74D-AB04-C2A5B680534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48AAC71-9C94-BA4F-9670-25EF775BF20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42971B7-9773-E043-AD0D-5B555353E7F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874F015-748B-4048-BF59-AB056BC9052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6165CFA-4D7F-D248-9F76-4BFB317F2A7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476AF19-B8B1-6041-89EE-7A48B82F8A0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8AA4633-03EE-E549-87EB-CE7290EB494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56A995E-EA59-0741-AD6E-39701FBD19C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F66192C-8642-CF4A-B510-FE3A7B13330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23457DF-7CF8-D64A-9AC0-E06C200DA58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843F4BC-AAD6-6D47-AA4C-6F55E7AA3DF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83134EA-1705-4B41-92DB-56F4653A60A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74EC79-BC21-7A45-B556-7EB02CA06CF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La </a:t>
            </a:r>
            <a:r>
              <a:rPr lang="en-US" dirty="0" err="1"/>
              <a:t>cupidité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Hébreux</a:t>
            </a:r>
            <a:r>
              <a:rPr lang="en-US" dirty="0"/>
              <a:t> 4:15, </a:t>
            </a:r>
            <a:r>
              <a:rPr lang="en-US" dirty="0" err="1"/>
              <a:t>En</a:t>
            </a:r>
            <a:r>
              <a:rPr lang="en-US" dirty="0"/>
              <a:t> quoi </a:t>
            </a:r>
            <a:r>
              <a:rPr lang="en-US" dirty="0" err="1"/>
              <a:t>notre</a:t>
            </a:r>
            <a:r>
              <a:rPr lang="en-US" dirty="0"/>
              <a:t> </a:t>
            </a:r>
            <a:r>
              <a:rPr lang="en-US" dirty="0" err="1"/>
              <a:t>souverain</a:t>
            </a:r>
            <a:r>
              <a:rPr lang="en-US" dirty="0"/>
              <a:t> </a:t>
            </a:r>
            <a:r>
              <a:rPr lang="en-US" dirty="0" err="1"/>
              <a:t>sacrificateur</a:t>
            </a:r>
            <a:r>
              <a:rPr lang="en-US" dirty="0"/>
              <a:t> </a:t>
            </a:r>
            <a:r>
              <a:rPr lang="en-US" dirty="0" err="1"/>
              <a:t>est-il</a:t>
            </a:r>
            <a:r>
              <a:rPr lang="en-US" dirty="0"/>
              <a:t> </a:t>
            </a:r>
            <a:r>
              <a:rPr lang="en-US" dirty="0" err="1"/>
              <a:t>différent</a:t>
            </a:r>
            <a:r>
              <a:rPr lang="en-US" dirty="0"/>
              <a:t> de nous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qui </a:t>
            </a:r>
            <a:r>
              <a:rPr lang="en-US" dirty="0" err="1"/>
              <a:t>concerne</a:t>
            </a:r>
            <a:r>
              <a:rPr lang="en-US" dirty="0"/>
              <a:t> les </a:t>
            </a:r>
            <a:r>
              <a:rPr lang="en-US" dirty="0" err="1"/>
              <a:t>tentations</a:t>
            </a:r>
            <a:r>
              <a:rPr lang="en-US" dirty="0"/>
              <a:t>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3D07562-9811-0044-BB3D-E817BC779399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638DAA1-BBAE-6740-B127-FF653B6406E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EC32248-9036-5B48-AB43-129869CAC66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A84C408-2D90-A848-9B70-6A96FDDD794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DDA5503-39EE-B744-BE0E-215440A7B64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D440D9E-0C97-0B49-9380-C224A3514AD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2BAA0F5-EFDD-E84A-A78A-99532F6F16D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9D02459-49D0-5243-96CF-1DB525EC73E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3FEC227-853E-E042-B2CB-AF14503786D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D404FD6-7B44-DE48-BC0D-797923E3104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B09F3D6-FA99-B44F-8119-4E416E6C12E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2ADEE21-B6BB-2E4C-B7CB-5E3F4622B8D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B8D7DC9-E250-644A-A311-834BF69CF9F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25AD337-1D0B-E843-A26E-6396F2D76F5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F2F4E1D-726C-C842-A7A7-37E6D7CE9B1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E1D16F5-93A8-5B42-81F3-07EB22B60E4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072DAB1-42BF-2C4A-A4ED-6611955CDD3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D0298C9-B55B-A243-9832-C29EE8B6558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3E3EBC5-02F5-914E-93EE-DAF3270DFE8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737A74F-2B2E-5341-BFA0-FB89FBCDDF4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290E1DE-4433-D748-A8EE-CBF2E43944E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0EDAE9B-740E-3145-A555-C2D8F87CADC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CA1EFEF-135E-4249-AAAE-9D980ADD84D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81007F2-D8B6-C742-B35D-602AEF5891E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3472DA6-932F-5F47-8714-9390A6B3141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014F1E9-DE10-2642-995C-48711452398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FAF7FDB-195F-4E41-9E68-DEA534F0068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9C6C055-D706-F649-B781-D89F6FD4C05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A444C61-2332-6B49-B6EA-95B39E41774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FB14C10-D5C1-C54F-81FB-2E68CDA2D75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6D760FD-7B6E-7E4E-A65B-A15246683A7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Il </a:t>
            </a:r>
            <a:r>
              <a:rPr lang="en-US" dirty="0" err="1"/>
              <a:t>n’a</a:t>
            </a:r>
            <a:r>
              <a:rPr lang="en-US" dirty="0"/>
              <a:t> pas </a:t>
            </a:r>
            <a:r>
              <a:rPr lang="en-US" dirty="0" err="1"/>
              <a:t>commis</a:t>
            </a:r>
            <a:r>
              <a:rPr lang="en-US" dirty="0"/>
              <a:t> de </a:t>
            </a:r>
            <a:r>
              <a:rPr lang="en-US" dirty="0" err="1"/>
              <a:t>péché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Hébreux</a:t>
            </a:r>
            <a:r>
              <a:rPr lang="en-US" dirty="0"/>
              <a:t> 2:9, Pour qui </a:t>
            </a:r>
            <a:r>
              <a:rPr lang="en-US" dirty="0" err="1"/>
              <a:t>Jésus</a:t>
            </a:r>
            <a:r>
              <a:rPr lang="en-US" dirty="0"/>
              <a:t> a-t-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souffert</a:t>
            </a:r>
            <a:r>
              <a:rPr lang="en-US" dirty="0"/>
              <a:t> la mort?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ACA4E3-CF9B-3C41-8599-375B5AA41C88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83CB870-8A7E-9C4D-845B-87CD7A9623C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3B84129-671A-2946-865D-5145699DAB8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A00F570-7027-E94F-ABBE-98B9CF8576D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3BF435-027D-694A-BA4D-7F9514513A9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8F920D5-891E-B941-ABFD-425DE8F8DB1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ADA081-32E2-0944-8502-7A4B0ED9C71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CED12B9-BCF7-514E-9C9F-8752F910B9E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4F90143-CE85-4941-A593-23BAA73FDBD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0BB6261-107E-B345-A48B-38799DD4E26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D192185-C118-5346-BB4F-4AF0EB347F2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F5B834F-4E42-5346-A327-820D791B329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1CDA449-F4AA-0342-849F-49C58163BA5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AA62863-8035-7A4B-A5DD-C351659D041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588F4B8-AE33-9746-8927-02A0E40E0C9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90D7D3B-3990-DE41-B67A-F1BD7CD54A6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6D97428-B38E-F147-B548-C61F1B18B63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55A9DDC-D6D2-1F42-AB99-74612AE2B27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D2BBD9A-7047-7A45-B4D6-D35CBDF432A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B6EF407-C787-754A-AC95-A63DC0C0ED0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58C5A08-7CCF-CC45-B7EA-55F83A7C31B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D7AECF7-12C4-6545-968C-1EC258DDA4C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79DBDB6-EDE5-AA43-85AC-3C11E454F01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7770A6B-F808-5540-B353-B2AEF3337A7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044EB6E-89EA-C446-8952-3A9D6AB2014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D4F3681-8CA5-E04E-AD7F-A20EAF56C6A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DBCA3DD-8216-E14A-9FBD-F3AAF2257D7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6008715-C915-8444-8F18-405FDD7F1FB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744A04C-EDFB-8348-BBAF-F2ED0D8A9EB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1E24A31-3422-D240-81B6-0F64DAD6902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0AAC3E5-360E-444A-924E-E218C7E50DA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333778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Commentaire</a:t>
            </a:r>
            <a:r>
              <a:rPr lang="en-US" dirty="0"/>
              <a:t> </a:t>
            </a:r>
            <a:r>
              <a:rPr lang="en-US" dirty="0" err="1"/>
              <a:t>Biblique</a:t>
            </a:r>
            <a:r>
              <a:rPr lang="en-US" dirty="0"/>
              <a:t> Adventiste </a:t>
            </a:r>
            <a:r>
              <a:rPr lang="en-US" dirty="0" err="1"/>
              <a:t>dans</a:t>
            </a:r>
            <a:r>
              <a:rPr lang="en-US" dirty="0"/>
              <a:t> la section </a:t>
            </a:r>
            <a:r>
              <a:rPr lang="en-US" dirty="0" err="1"/>
              <a:t>thème</a:t>
            </a:r>
            <a:r>
              <a:rPr lang="en-US" dirty="0"/>
              <a:t> pour  </a:t>
            </a:r>
            <a:r>
              <a:rPr lang="en-US" dirty="0" err="1"/>
              <a:t>Hébreux</a:t>
            </a:r>
            <a:r>
              <a:rPr lang="en-US" dirty="0"/>
              <a:t>, qui </a:t>
            </a:r>
            <a:r>
              <a:rPr lang="en-US" dirty="0" err="1"/>
              <a:t>cherche</a:t>
            </a:r>
            <a:r>
              <a:rPr lang="en-US" dirty="0"/>
              <a:t> à </a:t>
            </a:r>
            <a:r>
              <a:rPr lang="en-US" dirty="0" err="1"/>
              <a:t>développer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plus </a:t>
            </a:r>
            <a:r>
              <a:rPr lang="en-US" dirty="0" err="1"/>
              <a:t>complète</a:t>
            </a:r>
            <a:r>
              <a:rPr lang="en-US" dirty="0"/>
              <a:t> </a:t>
            </a:r>
            <a:r>
              <a:rPr lang="en-US" dirty="0" err="1"/>
              <a:t>compréhension</a:t>
            </a:r>
            <a:r>
              <a:rPr lang="en-US" dirty="0"/>
              <a:t> et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apprécia-tion</a:t>
            </a:r>
            <a:r>
              <a:rPr lang="en-US" dirty="0"/>
              <a:t> du </a:t>
            </a:r>
            <a:r>
              <a:rPr lang="en-US" dirty="0" err="1"/>
              <a:t>ministère</a:t>
            </a:r>
            <a:r>
              <a:rPr lang="en-US" dirty="0"/>
              <a:t> du Christ </a:t>
            </a:r>
            <a:r>
              <a:rPr lang="en-US" dirty="0" err="1"/>
              <a:t>dans</a:t>
            </a:r>
            <a:r>
              <a:rPr lang="en-US" dirty="0"/>
              <a:t> le </a:t>
            </a:r>
            <a:r>
              <a:rPr lang="en-US" dirty="0" err="1"/>
              <a:t>ciel</a:t>
            </a:r>
            <a:r>
              <a:rPr lang="en-US" dirty="0"/>
              <a:t>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5FDA2FB-A227-1642-8315-204E64804567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B59F884-613C-7544-880A-A66170AC9C1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03EB8FC-5373-6048-B48D-C2FA6121DBE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D51CB86-F3BC-6041-83DC-7E814B7611B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BE4D98B-D5DF-9B44-9A6E-277237BBADA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5DB896-A1FD-FD41-8CE9-81DF89BDFD3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BF6A3DA-8E2A-A84F-B8C7-A6347781FFF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D323653-6833-554C-B991-2A43B93C199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1CCFE7F-15AB-7A48-91CD-4A531963AF3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D055B19-DC87-7444-BDD9-592AA09B2C2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5ED8E84-A879-3F44-8CDE-82DBC155444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5E43188-F415-2E4C-8249-49DEA94DA22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AD07828-631C-B740-AE80-F293642A6A1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F6ED593-C442-1145-A297-7C70E762514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30FE0E5-250E-1847-B2F8-1D2EAAD8A8F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D1D547D-1C38-844C-AFD5-3C4D6ABE875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E678952-3E80-FE4B-A735-E11C11F366B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CBCF2F6-0124-6C4A-BE07-B2EB6B83D11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3325026-6CCB-3A44-BD24-815A8EAFF0E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DAE833D-DB77-7A4F-9EAA-12724E3C74A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2F3FEC-1430-1041-BAB5-D51E789C0AE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97DA82C-FD1D-D846-AF1A-12843874829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9DBE1AD-B20E-A74D-8B5C-55A86409C2C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3FB9314-1C0C-6C47-83F7-31213A61590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5AD304E-B491-8845-9A9A-B55A646DD60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AB74894-28F7-4940-AB46-B9D875BE33F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7FABC96-AFB0-1040-8467-90EC99BDA5C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58B60D2-52DD-B44F-BB75-5074DC2396B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2CB6373-A6D0-2A45-94FD-DDB03082349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9834FC5-E6EF-9546-AA55-75A8F78B21E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67CE29D-AFEC-C344-BB1E-EA8B8165E84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Paul.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Hébreux</a:t>
            </a:r>
            <a:r>
              <a:rPr lang="en-US" dirty="0"/>
              <a:t> 10:23, Comment </a:t>
            </a:r>
            <a:r>
              <a:rPr lang="en-US" dirty="0" err="1"/>
              <a:t>devrions</a:t>
            </a:r>
            <a:r>
              <a:rPr lang="en-US" dirty="0"/>
              <a:t>-nous </a:t>
            </a:r>
            <a:r>
              <a:rPr lang="en-US" dirty="0" err="1"/>
              <a:t>retenir</a:t>
            </a:r>
            <a:r>
              <a:rPr lang="en-US" dirty="0"/>
              <a:t> la profession de </a:t>
            </a:r>
            <a:r>
              <a:rPr lang="en-US" dirty="0" err="1"/>
              <a:t>notre</a:t>
            </a:r>
            <a:r>
              <a:rPr lang="en-US" dirty="0"/>
              <a:t> </a:t>
            </a:r>
            <a:r>
              <a:rPr lang="en-US" dirty="0" err="1"/>
              <a:t>espérance</a:t>
            </a:r>
            <a:r>
              <a:rPr lang="en-US" dirty="0"/>
              <a:t>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9340E7F-E3D6-2647-87F5-A85E65974696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D68CD7D-5041-F140-A6B3-5ECB06922F4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8AC2385-419B-7940-96B3-962C175B649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D6294B1-C64A-5746-B82E-5C5404CD3F4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B5B666B-EDD7-EB49-8B54-3B34F30A10E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134F6FC-F453-E14C-A9DB-8EBF38051D6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0C0F799-399F-7D4B-8FD1-8A27DD2B6B6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89C3A17-7046-9749-ACCB-694B36FFE59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29786E5-C1F4-9747-8D2D-99F927D264D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A3AE9A1-4404-6047-B5E0-70946FE387B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F2AA618-BE81-B247-965A-49D66B5C594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8F9CFAB-B777-2441-8580-145312A0750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3A8F71B-A8E0-994E-980D-6D85B870D3F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F619FD4-0CE7-134C-8A29-D12E4ED927A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F935231-7F99-8448-B381-370D4112D22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7DC334E-AB08-A348-BA71-4AD721B8E56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D3A76D0-2FC0-1C45-B3DA-D27332FF705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5003C7D-E1BF-4547-8934-5A39CF48199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F5AFD52-0CA6-5B4B-A1DD-2CAB3F38512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7B71559-5425-2C40-B77A-7E4B38D6C8C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65F1029-9060-4844-B86D-61DE0D38B2A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B29D06D-FFB8-024C-8A05-E8156B1A15F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613E230-2E64-7D4F-A9CF-DF4A85C2657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10457D4-9199-884F-AFF0-42597CC2803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6AE2BDA-8AF7-9B4E-8268-80827D3BCC6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109225F-AF3D-A047-9004-E534AF356DA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DEDB58E-A6BE-F343-80B6-65D104940D4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FC8D1A6-50B0-A942-9132-56134281084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2FCC933-50B0-6B40-8715-0DB616AE1C8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05A15A0-D904-504B-86B6-258B0FEB383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38E68F6-09A3-3542-BDC2-36DA2DFB908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</a:t>
            </a:r>
            <a:r>
              <a:rPr lang="en-US" dirty="0" err="1"/>
              <a:t>Fermement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Jacques 2:9, Si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faites</a:t>
            </a:r>
            <a:r>
              <a:rPr lang="en-US" dirty="0"/>
              <a:t> </a:t>
            </a:r>
            <a:r>
              <a:rPr lang="en-US" dirty="0" err="1"/>
              <a:t>acception</a:t>
            </a:r>
            <a:r>
              <a:rPr lang="en-US" dirty="0"/>
              <a:t> de </a:t>
            </a:r>
            <a:r>
              <a:rPr lang="en-US" dirty="0" err="1"/>
              <a:t>personnes</a:t>
            </a:r>
            <a:r>
              <a:rPr lang="en-US" dirty="0"/>
              <a:t>, que </a:t>
            </a:r>
            <a:r>
              <a:rPr lang="en-US" dirty="0" err="1"/>
              <a:t>commettez-vous</a:t>
            </a:r>
            <a:r>
              <a:rPr lang="en-US" dirty="0"/>
              <a:t>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FB717EA-200E-9744-A700-346F0FBDCFD4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09663BB-2E89-324F-A93C-822D3A9AAA4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C42D7AE-0305-954D-8FAB-354A0FA4015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CF5F930-A0F7-AC48-8C61-F86D777A227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1F5F017-BBF2-F241-B5E9-6AB92CB6622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4F80B9F-114D-854A-A3CC-C87244E5B19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0E1A7AE-F4A2-EF43-823A-1548BE09B7C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D0B0C76-72A8-C24F-8280-2958D852A28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F0B98CD-5141-3643-B281-DFF7A67B7D2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C1F658D-9880-994C-BACD-F0408C71857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C2CE007-72D6-9E49-B406-A4C77669E24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0A51D2-BBFD-304D-A7A8-729D6CB0B05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5C88E92-0BAA-4D41-8E36-312AADF9266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1FFA8C7-A00A-464D-95BD-507AE7B967B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68B5B46-C636-FD49-8E7F-2F0B32640D8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5303202-5806-7740-847C-E63F9264070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FBA5A22-5105-4041-AD9A-5FFC57BDCB9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345A95B-A385-304B-8B2C-75DA447564C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593B8CF-54BB-A24A-B095-B705BC46F17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0D850C9-8837-2844-99AA-E4DA1301CF3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519F1D5-82D7-1542-8294-8CC1644B23E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EA55545-33CE-7140-A442-C5D6412BDCD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3907483-06A7-A842-9001-EB18F2C69CC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0057E71-2D37-4B40-AC30-936E98B1170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9773C7F-F217-9B41-A7DD-C5354365F21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5F7C499-A0F5-5144-81F7-03D4E4EB414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E4910F4-4D91-EF41-BD17-A256E483127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3C4753C-7F71-CD41-8651-98A6C31BC10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40A9BED-F898-4B4A-A53E-9F9FC3F667A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A9919A1-56A8-A24F-887F-329A33B6B54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0D052A6-BB24-8D43-90B4-6040785D030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Un </a:t>
            </a:r>
            <a:r>
              <a:rPr lang="en-US" dirty="0" err="1"/>
              <a:t>péché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(2 points)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Hébreux</a:t>
            </a:r>
            <a:r>
              <a:rPr lang="en-US" dirty="0"/>
              <a:t> 6:14, </a:t>
            </a:r>
            <a:r>
              <a:rPr lang="en-US" dirty="0" err="1"/>
              <a:t>Quelles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les </a:t>
            </a:r>
            <a:r>
              <a:rPr lang="en-US" dirty="0" err="1"/>
              <a:t>deux</a:t>
            </a:r>
            <a:r>
              <a:rPr lang="en-US" dirty="0"/>
              <a:t> choses que </a:t>
            </a:r>
            <a:r>
              <a:rPr lang="en-US" dirty="0" err="1"/>
              <a:t>Dieu</a:t>
            </a:r>
            <a:r>
              <a:rPr lang="en-US" dirty="0"/>
              <a:t> a </a:t>
            </a:r>
            <a:r>
              <a:rPr lang="en-US" dirty="0" err="1"/>
              <a:t>promis</a:t>
            </a:r>
            <a:r>
              <a:rPr lang="en-US" dirty="0"/>
              <a:t> à Abraham?  </a:t>
            </a:r>
            <a:r>
              <a:rPr lang="en-US" dirty="0" err="1"/>
              <a:t>Soyez</a:t>
            </a:r>
            <a:r>
              <a:rPr lang="en-US" dirty="0"/>
              <a:t> précis.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A098974-8C29-AC42-8AB5-C64299569522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B53DB2-E42D-7A45-96AB-A780CF1A4CB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0D1EBA-F07D-2B41-A0E2-9CFB6769742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618062-AFB8-A645-82E3-8D4FA36D6B0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3FF1373-E5ED-F141-9ACB-E46399F11BB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5983228-1788-0A4F-B897-E57E7140F76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7C715D-256D-6A41-9225-02999B5FDAC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C996CB6-1D82-BB43-A5BB-75BB3CC6B68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436D261-6908-7644-9AAE-1A6B708BCD3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771A2B8-952B-4642-AFB0-899077785B2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B0AEB86-D4CC-314B-8EA7-F8E31BD46F8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DA803E5-4A38-254D-B79D-D9A3CAD1951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130EFF5-6E4A-1F44-A7C1-7578CAEA283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403980E-D1D4-0A4A-BD1B-7F972C2CAAF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2C364E6-14AF-4C4D-AD99-AB5D48A1E1B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A136E59-DB6E-6740-867B-187FB055C89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66CC69F-A3C8-AB46-823F-924B84EFB86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1902A95-5303-D74E-9C84-BC41729915E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1F903D-4988-FA4A-967F-F936414981F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52504C1-9321-9E41-8F0D-6E24FCD7C33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4244249-B49E-9145-A199-1B808D34FD2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F9B35E2-916E-8544-9F0D-01DDE779B90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F96D98C-69BC-6D41-9913-F00CE271C55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5615A8B-B64D-AF4F-BDD2-04D3B37C55F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FB559F5-D5CF-1245-879A-545F36A6087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2DD36B7-3E26-8044-9EFE-B36FDBFD666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FEEB30F-5156-DD45-BC5F-1E4D6DCABBF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949DDDE-EDC6-464D-AB95-300027E49E4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16CA58F-20AD-8B4E-90FD-8E3D0D1613A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47D1E83-9325-0A4D-BCF2-5567CE93C98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C044C0A-AA97-4D49-A40C-C08DE4CAC84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De le </a:t>
            </a:r>
            <a:r>
              <a:rPr lang="en-US" dirty="0" err="1"/>
              <a:t>bénir</a:t>
            </a:r>
            <a:r>
              <a:rPr lang="en-US" dirty="0"/>
              <a:t> et de multiplier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postérité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447" y="1932629"/>
            <a:ext cx="8229600" cy="4561417"/>
          </a:xfrm>
        </p:spPr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1 Pierre 4:6, </a:t>
            </a:r>
            <a:r>
              <a:rPr lang="en-US" dirty="0" err="1"/>
              <a:t>L’Évangile</a:t>
            </a:r>
            <a:r>
              <a:rPr lang="en-US" dirty="0"/>
              <a:t> a </a:t>
            </a:r>
            <a:r>
              <a:rPr lang="en-US" dirty="0" err="1"/>
              <a:t>été</a:t>
            </a:r>
            <a:r>
              <a:rPr lang="en-US" dirty="0"/>
              <a:t> </a:t>
            </a:r>
            <a:r>
              <a:rPr lang="en-US" dirty="0" err="1"/>
              <a:t>aussi</a:t>
            </a:r>
            <a:r>
              <a:rPr lang="en-US" dirty="0"/>
              <a:t> </a:t>
            </a:r>
            <a:r>
              <a:rPr lang="en-US" dirty="0" err="1"/>
              <a:t>annoncé</a:t>
            </a:r>
            <a:r>
              <a:rPr lang="en-US" dirty="0"/>
              <a:t> à qui </a:t>
            </a:r>
            <a:r>
              <a:rPr lang="en-US" dirty="0" err="1"/>
              <a:t>afin</a:t>
            </a:r>
            <a:r>
              <a:rPr lang="en-US" dirty="0"/>
              <a:t> que, après </a:t>
            </a:r>
            <a:r>
              <a:rPr lang="en-US" dirty="0" err="1"/>
              <a:t>avoir</a:t>
            </a:r>
            <a:r>
              <a:rPr lang="en-US" dirty="0"/>
              <a:t> </a:t>
            </a:r>
            <a:r>
              <a:rPr lang="en-US" dirty="0" err="1"/>
              <a:t>été</a:t>
            </a:r>
            <a:r>
              <a:rPr lang="en-US" dirty="0"/>
              <a:t> </a:t>
            </a:r>
            <a:r>
              <a:rPr lang="en-US" dirty="0" err="1"/>
              <a:t>jugés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les hommes quant à la chair,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vivent</a:t>
            </a:r>
            <a:r>
              <a:rPr lang="en-US" dirty="0"/>
              <a:t>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Dieu</a:t>
            </a:r>
            <a:r>
              <a:rPr lang="en-US" dirty="0"/>
              <a:t> quant à </a:t>
            </a:r>
            <a:r>
              <a:rPr lang="en-US" dirty="0" err="1"/>
              <a:t>l’Esprit</a:t>
            </a:r>
            <a:r>
              <a:rPr lang="en-US" dirty="0"/>
              <a:t>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1FDF446-F240-4A48-9339-816EFF7D8662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FEAECDB-4A1E-0B41-8419-F1D348104EA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35B9780-FA5F-1846-8476-D378B5FBCD1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92F2C7B-5CBA-2A4B-B385-26753871A48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4FCBED6-7173-3D41-A993-D91B7C809B5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45BB983-6895-7D4B-9109-C1994C049BB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47BAC03-C41A-7B43-8097-51C4B956405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EA7F148-B0B5-6B49-977B-8775FDAC00F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013AA36-C7C7-B941-8F74-E63D1F608B8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6A9A203-EF33-434E-A22D-ECEA8EE2572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43C899D-0B71-C94E-A3DA-8D18C7F78E3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D92261C-2F7F-4547-A6F2-6E8B435A531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2A7E5E2-BF67-694D-A288-D93824733CA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B2D7F46-40A7-0F4E-B01F-5B804110131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D160FEF-3D25-8C48-93A7-487884A7D7E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480CAE0-4C52-224E-A4B9-527B670544A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15554A3-B871-2240-9749-A775EA62EA7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02DAA21-4A3D-C340-ABC8-B669AA90BAE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7772F3F-9214-1A4B-AF64-21AAEFFBEC2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B2C61A7-71C1-6244-A851-C3A633192D7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8697AE9-637F-0E4A-86D8-7A65B64B25A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4F5742B-0884-D44F-92FB-0B21E3E4672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398F9D5-D1D3-BD49-84D1-034DDE5C763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23EA2F8-ABE6-3D49-8FD1-78AA1E77001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93C6452-9675-5D44-8C82-ABA56213DD2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5F0819B-ECA6-A84C-9D6E-4074994F600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B701678-8DD7-9D44-8C24-1C97104B99C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D37325F-A5BD-EB41-94D1-4983E38FE15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8118470-5298-C241-B1D8-B33C07D371B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9C98DE2-2944-BC4E-A3BC-ABC6F6974FE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DA1676C-D980-4F4D-8D3C-B1F1FE379A2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Aux </a:t>
            </a:r>
            <a:r>
              <a:rPr lang="en-US" dirty="0" err="1"/>
              <a:t>morts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Pour </a:t>
            </a:r>
            <a:r>
              <a:rPr lang="en-US" dirty="0" err="1"/>
              <a:t>tous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Hébreux</a:t>
            </a:r>
            <a:r>
              <a:rPr lang="en-US" dirty="0"/>
              <a:t> 12:7, Si </a:t>
            </a:r>
            <a:r>
              <a:rPr lang="en-US" dirty="0" err="1"/>
              <a:t>vous</a:t>
            </a:r>
            <a:r>
              <a:rPr lang="en-US" dirty="0"/>
              <a:t> sup-</a:t>
            </a:r>
            <a:r>
              <a:rPr lang="en-US" dirty="0" err="1"/>
              <a:t>portez</a:t>
            </a:r>
            <a:r>
              <a:rPr lang="en-US" dirty="0"/>
              <a:t> le </a:t>
            </a:r>
            <a:r>
              <a:rPr lang="en-US" dirty="0" err="1"/>
              <a:t>châtiment</a:t>
            </a:r>
            <a:r>
              <a:rPr lang="en-US" dirty="0"/>
              <a:t>, comment </a:t>
            </a:r>
            <a:r>
              <a:rPr lang="en-US" dirty="0" err="1"/>
              <a:t>Dieu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traite</a:t>
            </a:r>
            <a:r>
              <a:rPr lang="en-US" dirty="0"/>
              <a:t>-t-</a:t>
            </a:r>
            <a:r>
              <a:rPr lang="en-US" dirty="0" err="1"/>
              <a:t>il</a:t>
            </a:r>
            <a:r>
              <a:rPr lang="en-US" dirty="0"/>
              <a:t>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7AD686-4D5F-7645-A6A7-EAEB469E2C55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42F1BF9-B984-E04D-8B5B-93795E5856C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C904A34-681C-D147-820A-6F2CDA61482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2F88F1-98BE-D940-A30C-26E2CFD7E54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95A84F6-FDFC-084E-A013-219AA63389A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E59CFD6-D7A3-6E4C-8FDF-1CD7F5DF7E6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90E1546-E5A1-6040-87BB-AF30565B9C5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3BC20D9-F4EB-844C-A75B-B094D9628A0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84673C5-0858-EC42-9257-346A92F1403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7909260-8D31-454A-AC20-6F3DA7E47F6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C2EF6B-306F-5A40-B7F7-A8EE155D41F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FD9DCC6-3AA1-714B-98B7-A606CDE6278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8A748D7-8289-7940-8635-39D51AD62F3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E57F424-70A8-8B41-B411-19AB9D24AAC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C933B95-CA24-A148-A8F8-AD5B799862B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507581E-712B-4F44-AACB-637930AF9D6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C412BDB-8782-734F-A858-57228CB16E0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0737BDE-43A2-FC4C-92BF-774BAF6E5D8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9924C6-0EB7-E849-9195-369687F50CC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9C5A6A3-F1B3-C043-9E92-772862D24B1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F00DDC5-357C-864F-A794-C2AF4387C31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2749929-9E1E-0547-9A49-1B9DF802748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7E3109F-4520-684E-B324-24B991C817B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3B5DE09-DB7B-1446-A7DB-77D42C8B1EA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F45EBC3-5A9D-A744-BF33-12F81C8AE25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57E425D-7284-224A-B76B-EDE8DEEEFAC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3BC63E7-890A-8940-9CD2-31CB63224A9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A25A59D-A672-0B4C-A258-83034FFA183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121FD67-89D8-D84E-8B33-BB44C9EE94C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BC5C2CD-F4D2-8442-9CCD-4292DED9624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88EDC26-09DD-D24F-8350-DDE16984827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Comment des fils.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(2 points) </a:t>
            </a:r>
            <a:r>
              <a:rPr lang="en-US" dirty="0" err="1"/>
              <a:t>Selon</a:t>
            </a:r>
            <a:r>
              <a:rPr lang="en-US" dirty="0"/>
              <a:t> 1 Pierre 2:11, Pierre </a:t>
            </a:r>
            <a:r>
              <a:rPr lang="en-US" dirty="0" err="1"/>
              <a:t>exhorte</a:t>
            </a:r>
            <a:r>
              <a:rPr lang="en-US" dirty="0"/>
              <a:t> </a:t>
            </a:r>
            <a:r>
              <a:rPr lang="en-US" dirty="0" err="1"/>
              <a:t>ses</a:t>
            </a:r>
            <a:r>
              <a:rPr lang="en-US" dirty="0"/>
              <a:t> </a:t>
            </a:r>
            <a:r>
              <a:rPr lang="en-US" dirty="0" err="1"/>
              <a:t>lecteurs</a:t>
            </a:r>
            <a:r>
              <a:rPr lang="en-US" dirty="0"/>
              <a:t> de </a:t>
            </a:r>
            <a:r>
              <a:rPr lang="en-US" dirty="0" err="1"/>
              <a:t>s’abstenir</a:t>
            </a:r>
            <a:r>
              <a:rPr lang="en-US" dirty="0"/>
              <a:t> des </a:t>
            </a:r>
            <a:r>
              <a:rPr lang="en-US" dirty="0" err="1"/>
              <a:t>convoitises</a:t>
            </a:r>
            <a:r>
              <a:rPr lang="en-US" dirty="0"/>
              <a:t> </a:t>
            </a:r>
            <a:r>
              <a:rPr lang="en-US" dirty="0" err="1"/>
              <a:t>charnelles</a:t>
            </a:r>
            <a:r>
              <a:rPr lang="en-US" dirty="0"/>
              <a:t> qui font la guerre à </a:t>
            </a:r>
            <a:r>
              <a:rPr lang="en-US" dirty="0" err="1"/>
              <a:t>l’âme</a:t>
            </a:r>
            <a:r>
              <a:rPr lang="en-US" dirty="0"/>
              <a:t>.  Comment </a:t>
            </a:r>
            <a:r>
              <a:rPr lang="en-US" dirty="0" err="1"/>
              <a:t>décrit-il</a:t>
            </a:r>
            <a:r>
              <a:rPr lang="en-US" dirty="0"/>
              <a:t> </a:t>
            </a:r>
            <a:r>
              <a:rPr lang="en-US" dirty="0" err="1"/>
              <a:t>ses</a:t>
            </a:r>
            <a:r>
              <a:rPr lang="en-US" dirty="0"/>
              <a:t> </a:t>
            </a:r>
            <a:r>
              <a:rPr lang="en-US" dirty="0" err="1"/>
              <a:t>lecteurs</a:t>
            </a:r>
            <a:r>
              <a:rPr lang="en-US" dirty="0"/>
              <a:t>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9C0EAB2-4D1E-8A48-8114-3B02445CBB4F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A20F64D-3E08-5B49-92DF-E3D54A46902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B0A70B0-6C81-A54A-A74D-E6B30A52309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0A7C08-BC93-5F49-9694-4131BD6C1A5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575814A-C60A-4746-9B6C-84EEBDA043C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7677EC9-E53D-9A43-A81C-178E70A9C25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9290A05-8659-5D4E-AFE2-DEC410BBA38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439C2A8-EFE1-B84C-A74B-F686A382D66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27D69D0-FCB4-9A42-8FF0-DBDBAA657FB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8F9B236-D74C-7440-98EC-DA6B2D02267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4ABCF7D-B9EA-D840-A216-33D2BD282E1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0B052D4-7C31-944B-AAD9-0B10278D611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27C8033-2FC1-AA42-84E4-73931A66717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D8426F8-4509-4843-B6AB-4D7F3CAECF7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7310C79-84D8-214D-BFFB-2CB6028E4A0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D26FA06-FA7A-2643-8979-02952BEA1D1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652A354-9580-554D-AB4E-1D49BCE7D44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07B1F84-D2A0-2E46-B06C-C0699B88426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9AC507D-19F3-BD40-A5B4-EDA6449D2D0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A6187A8-EE1E-DA44-833E-A6969143B7F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ABC443F-E3C4-E94C-8F02-6F29793CB25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D46CD87-73D3-BB4B-8E9B-413ACE7D44B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5B73655-2B3B-9F40-85B9-BFCA3493E15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7FC7EEB-528D-7644-9F7A-389FFAEAE82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4C2317B-5F73-2B47-A5C0-26BF30B37E1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3BC6122-BD80-1A47-9942-135009CCA54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7B50CC4-2F77-BA4A-B06F-7AFBFFCB561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F54EC92-B361-3840-8479-26D894DC0C0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633447E-00D2-3640-84B3-7A571AC7B8C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B261FDF-85EA-6F4D-B306-DA85B908BD8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5B87530-422C-0145-AF8E-760DBEF233A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</a:t>
            </a:r>
            <a:r>
              <a:rPr lang="en-US" dirty="0" err="1"/>
              <a:t>Étrangers</a:t>
            </a:r>
            <a:r>
              <a:rPr lang="en-US" dirty="0"/>
              <a:t> et voyageurs sur la </a:t>
            </a:r>
            <a:r>
              <a:rPr lang="en-US" dirty="0" err="1"/>
              <a:t>terre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010" y="1873252"/>
            <a:ext cx="8229600" cy="4561417"/>
          </a:xfrm>
        </p:spPr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Commentaire</a:t>
            </a:r>
            <a:r>
              <a:rPr lang="en-US" dirty="0"/>
              <a:t> </a:t>
            </a:r>
            <a:r>
              <a:rPr lang="en-US" dirty="0" err="1"/>
              <a:t>Biblique</a:t>
            </a:r>
            <a:r>
              <a:rPr lang="en-US" dirty="0"/>
              <a:t> Adventiste pour la section </a:t>
            </a:r>
            <a:r>
              <a:rPr lang="en-US" dirty="0" err="1"/>
              <a:t>thème</a:t>
            </a:r>
            <a:r>
              <a:rPr lang="en-US" dirty="0"/>
              <a:t> pour 1 Pierre, à travers la </a:t>
            </a:r>
            <a:r>
              <a:rPr lang="en-US" dirty="0" err="1"/>
              <a:t>lettre</a:t>
            </a:r>
            <a:r>
              <a:rPr lang="en-US" dirty="0"/>
              <a:t>, un esprit </a:t>
            </a:r>
            <a:r>
              <a:rPr lang="en-US" dirty="0" err="1"/>
              <a:t>doux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relié</a:t>
            </a:r>
            <a:r>
              <a:rPr lang="en-US" dirty="0"/>
              <a:t> à un </a:t>
            </a:r>
            <a:r>
              <a:rPr lang="en-US" dirty="0" err="1"/>
              <a:t>sens</a:t>
            </a:r>
            <a:r>
              <a:rPr lang="en-US" dirty="0"/>
              <a:t> </a:t>
            </a:r>
            <a:r>
              <a:rPr lang="en-US" dirty="0" err="1"/>
              <a:t>ferme</a:t>
            </a:r>
            <a:r>
              <a:rPr lang="en-US" dirty="0"/>
              <a:t> de </a:t>
            </a:r>
            <a:r>
              <a:rPr lang="en-US" dirty="0" err="1"/>
              <a:t>quelque</a:t>
            </a:r>
            <a:r>
              <a:rPr lang="en-US" dirty="0"/>
              <a:t> chose.  De quoi </a:t>
            </a:r>
            <a:r>
              <a:rPr lang="en-US" dirty="0" err="1"/>
              <a:t>s’agit-il</a:t>
            </a:r>
            <a:r>
              <a:rPr lang="en-US" dirty="0"/>
              <a:t>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BEA0B23-F0E7-D647-96DA-0A1E64BC7B17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298A97F-146A-A147-86E2-827C5E714CF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A4DE8B7-2AB6-3543-ADFC-3D702A222F0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EF6E96E-6AD8-AA4C-8729-7D52AD56176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0A06347-AAA0-7345-B948-D7D3027EEF6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95BC65D-542F-D240-8DEC-118C2EB7F3D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2F04E02-30F5-0549-AD40-8387FEC45C0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17BC41F-15F0-DC4C-A7CF-A9E5E1D30A0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D664DE-B6AA-1841-9FB0-3EF34A641AE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F20A894-E7FC-C14C-A51B-E2FEFDA3C7B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86CF818-33E9-0747-9F38-67D8C14F3E8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3410490-B517-0F44-8BC8-D3FB11EEEF5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323EB4D-8FA5-1C41-BD5C-FC459C9AB3F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F131E04-5C40-CA43-B0FA-1619ECC4D6F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841D2FD-C169-854C-A13A-F7537FAEE39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B68A190-A093-3B41-86B7-D5597E3CDC3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1963D2B-E3B6-4F40-9453-23512D1F305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9D241B8-47A7-D04C-ABD7-C6DB9698EB2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6002F77-0CFE-6140-87CD-EB41D47CC5B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F2010A-C133-4A43-8E18-1F2ECCA93BC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AE481A2-467E-8740-A950-58C3C3088B0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E21081E-D793-8B4C-9958-78DD134C703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C38C571-28FE-7042-B8EF-E075FDDD3C5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7D7B117-1293-314F-AEF1-24E203D00C4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9512ACA-96B0-FD4F-9424-FEBCB27CAF8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A87F2CB-D490-DA46-92A4-12E94612E6C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AD4327E-15A7-8640-9889-BAF492E7444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77080A4-664A-8B4D-97CC-5900143374D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B9516D6-E7B7-D247-B100-70638C625AA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B352098-CFB2-0249-A1A9-049F596D48F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9B910EF-81D3-3A43-BC04-6365F71D05F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Leadership.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(2 points)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Hébreux</a:t>
            </a:r>
            <a:r>
              <a:rPr lang="en-US" dirty="0"/>
              <a:t> 11:8-9,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quelles</a:t>
            </a:r>
            <a:r>
              <a:rPr lang="en-US" dirty="0"/>
              <a:t> </a:t>
            </a:r>
            <a:r>
              <a:rPr lang="en-US" dirty="0" err="1"/>
              <a:t>personnes</a:t>
            </a:r>
            <a:r>
              <a:rPr lang="en-US" dirty="0"/>
              <a:t> Abraham a-t-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habité</a:t>
            </a:r>
            <a:r>
              <a:rPr lang="en-US" dirty="0"/>
              <a:t> sous des </a:t>
            </a:r>
            <a:r>
              <a:rPr lang="en-US" dirty="0" err="1"/>
              <a:t>tentes</a:t>
            </a:r>
            <a:r>
              <a:rPr lang="en-US" dirty="0"/>
              <a:t>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s’établit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la </a:t>
            </a:r>
            <a:r>
              <a:rPr lang="en-US" dirty="0" err="1"/>
              <a:t>terre</a:t>
            </a:r>
            <a:r>
              <a:rPr lang="en-US" dirty="0"/>
              <a:t> promise?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A289F34-241E-C544-8B5E-8C49C8048207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BB9A4AA-1871-494B-B6D4-8E5446D5874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B5AB5CF-15FA-EF46-893C-279B106DCE4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CAC7DF4-5739-0C44-A463-CA76338CBFF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05E03E-92E2-F04E-91A9-6656BCA8C89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6E8B53D-19BD-644C-B2CA-4EFF3EC539B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0CD715A-6B88-DE44-8834-1985D7DA530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3836CC4-C86B-8943-B6C8-D40EF68BF2A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E935204-AD91-8447-8B9D-EE0CD88FCA5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98406D3-CCA2-1140-AF13-F39606446A7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91F2DCD-2BAD-AE49-B2DE-2406C382FA4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48164E8-098C-D84F-92E7-843301EA6B7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9259857-733C-404C-90ED-C7CD5B80332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AECC5B5-7307-EF4B-BEC5-41557A80B7F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17671A3-DD29-6444-BB73-D70D3943644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930294B-EFAE-694A-BC35-B6D85F0C0FE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CC19E18-7A48-A044-9975-C25B512FD34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57C84E6-0239-B546-8608-5EC11063BC2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29C0D56-47CA-0140-B624-3B43E5895D1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61069B5-E581-4B41-A22E-AAD91959E56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4588BC2-82F3-2841-923E-64A9670C5F8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4A791E9-3F5F-AD47-B7AF-1836014FF21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657F05F-9EA1-0E49-AA2D-94DE9FBD36B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D2B43D9-38F6-7D42-A3A0-C6A248A8B3A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1FB147-BF0B-134C-8819-1E60342A7C4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8200331-D118-B24A-BD7E-60E5EFA5B13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190E78E-75E0-C74F-9009-800596BF105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D17B7FA-4DED-294B-8FA8-CE5B9201502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1ADF3F8-1C98-644F-8298-B352A0BAE74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500AE31-E3A2-CF46-8D25-DA4D77BA101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B476643-45EC-084E-AF81-9A0F75820B7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Isaac et Jacob.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2 Pierre 1:13, Pierre </a:t>
            </a:r>
            <a:r>
              <a:rPr lang="en-US" dirty="0" err="1"/>
              <a:t>déclare</a:t>
            </a:r>
            <a:r>
              <a:rPr lang="en-US" dirty="0"/>
              <a:t> </a:t>
            </a:r>
            <a:r>
              <a:rPr lang="en-US" dirty="0" err="1"/>
              <a:t>qu’aussi</a:t>
            </a:r>
            <a:r>
              <a:rPr lang="en-US" dirty="0"/>
              <a:t> </a:t>
            </a:r>
            <a:r>
              <a:rPr lang="en-US" dirty="0" err="1"/>
              <a:t>longtemps</a:t>
            </a:r>
            <a:r>
              <a:rPr lang="en-US" dirty="0"/>
              <a:t> </a:t>
            </a:r>
            <a:r>
              <a:rPr lang="en-US" dirty="0" err="1"/>
              <a:t>qu’il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lieu, </a:t>
            </a:r>
            <a:r>
              <a:rPr lang="en-US" dirty="0" err="1"/>
              <a:t>qu’il</a:t>
            </a:r>
            <a:r>
              <a:rPr lang="en-US" dirty="0"/>
              <a:t> </a:t>
            </a:r>
            <a:r>
              <a:rPr lang="en-US" dirty="0" err="1"/>
              <a:t>regarde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un devoir de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tenir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éveil</a:t>
            </a:r>
            <a:r>
              <a:rPr lang="en-US" dirty="0"/>
              <a:t> par des </a:t>
            </a:r>
            <a:r>
              <a:rPr lang="en-US" dirty="0" err="1"/>
              <a:t>avertissements</a:t>
            </a:r>
            <a:r>
              <a:rPr lang="en-US" dirty="0"/>
              <a:t>.  </a:t>
            </a: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lieu?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BF1DCCA-0927-F247-AA41-A18B47A47975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3869587-C8D0-3347-98D9-91EDFB68BB7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C928C66-17FA-1547-A879-7F9F0BE722E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B965D46-20AA-3D4B-899B-06491D6EC52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80BC6AE-8CC0-3F49-B012-DBC346B4E8B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14AD5CE-F2E5-AD4E-87B2-58869CF03CD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6CD1C7B-EC95-A044-8530-9E1ADEEF0E4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ED0589F-5A2F-0A4C-B4DF-FE2C72EA955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2DE5841-1EB2-C64F-9E4F-EEE9ABB071C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3929C8B-63D6-1B45-838E-8519CAB23F9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07FE348-A4CF-0A40-8320-B266EB8BA45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9B42A6-7161-304A-A4D8-B53AAF88875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9A3A561-F622-9740-A498-1250F74D8F3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E74BF05-C262-D249-8924-7537F771868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0246D42-E7F4-EE49-ACD7-C85680D440E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7DE8D15-D0FF-B242-A343-1FB46B76D99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147A4AF-CFE7-EF4D-A580-3B5BF86B985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C78CA5C-A619-7344-8085-95794412036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20B2C79-DD8B-3347-944B-CA5D634A993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C3959F1-9F54-3F4D-8CAC-2959C406971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F41563A-A1B0-954E-B579-60C3E2D7C0D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6571CE1-C12B-614B-87A3-2D8B43C5CF4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EBEE16B-002E-504D-86D6-550464EF071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3ECECF0-17F3-5749-8156-2F2F836E0EF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69216E7-7AAD-6E4D-B323-24953143250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CBEF396-EB22-734D-9B93-E8B84B20DFE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0FDFC17-37D2-2846-A26B-5BB1F65ADDD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40872FB-81E0-5041-A5B9-898DA876972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72FA676-AA9A-1B42-841E-69A175C2AD3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AF7CB06-5844-2C47-B717-D260FD69A4E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05A6DEB-9845-3944-9C08-767E9661BAB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</a:t>
            </a:r>
            <a:r>
              <a:rPr lang="en-US" dirty="0" err="1"/>
              <a:t>Cette</a:t>
            </a:r>
            <a:r>
              <a:rPr lang="en-US" dirty="0"/>
              <a:t> </a:t>
            </a:r>
            <a:r>
              <a:rPr lang="en-US" dirty="0" err="1"/>
              <a:t>tente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(2 points)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Hébreux</a:t>
            </a:r>
            <a:r>
              <a:rPr lang="en-US" dirty="0"/>
              <a:t> 8:6, </a:t>
            </a:r>
            <a:r>
              <a:rPr lang="en-US" dirty="0" err="1">
                <a:solidFill>
                  <a:schemeClr val="bg1"/>
                </a:solidFill>
              </a:rPr>
              <a:t>Jésus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le </a:t>
            </a:r>
            <a:r>
              <a:rPr lang="en-US" dirty="0" err="1"/>
              <a:t>médiateur</a:t>
            </a:r>
            <a:r>
              <a:rPr lang="en-US" dirty="0"/>
              <a:t> </a:t>
            </a:r>
            <a:r>
              <a:rPr lang="en-US" dirty="0" err="1"/>
              <a:t>d’une</a:t>
            </a:r>
            <a:r>
              <a:rPr lang="en-US" dirty="0"/>
              <a:t> alliance plus </a:t>
            </a:r>
            <a:r>
              <a:rPr lang="en-US" dirty="0" err="1"/>
              <a:t>excellente</a:t>
            </a:r>
            <a:r>
              <a:rPr lang="en-US" dirty="0"/>
              <a:t>.  Sur quoi </a:t>
            </a:r>
            <a:r>
              <a:rPr lang="en-US" dirty="0" err="1"/>
              <a:t>est-elle</a:t>
            </a:r>
            <a:r>
              <a:rPr lang="en-US" dirty="0"/>
              <a:t> </a:t>
            </a:r>
            <a:r>
              <a:rPr lang="en-US" dirty="0" err="1"/>
              <a:t>établie</a:t>
            </a:r>
            <a:r>
              <a:rPr lang="en-US" dirty="0"/>
              <a:t>?  </a:t>
            </a:r>
            <a:r>
              <a:rPr lang="en-US" dirty="0" err="1"/>
              <a:t>Soyez</a:t>
            </a:r>
            <a:r>
              <a:rPr lang="en-US" dirty="0"/>
              <a:t> précis.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59DC73B-888D-CA47-B12B-5DE7EE21CA24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19D7813-8D76-8C4B-B82E-A23970F453D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865CBDD-EB33-2945-80DA-BBE0E791337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F1AE634-C768-6A44-A5A5-AFAE1C7FA1D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DF28D9F-9248-F64E-B20C-1554DB8BF68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D10EBD8-240F-EA45-9A97-247F034CEF3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9FAA645-F81B-874C-96E9-5EFBBF5148F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AEF16FF-5F4A-2448-B338-A4EBA101F53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7D2801E-DE81-8546-B2E0-81F8EC514B9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3468B04-F702-9E4D-A6BC-822CB988B0F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ECF7CE2-4BEA-6B41-8C24-82809330E0B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4A7FA36-84A3-B54D-94F1-E1EF91346A7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919AE19-3252-384B-9D20-EE3FF7FFBFA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A210C4A-4DF8-1A4B-872C-9D9FB529D0F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5C0E506-4F17-534C-B1C5-F16B3F33C71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6EDCF1B-1003-4C4B-A369-0B75F781549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C08F154-80F5-E144-AC23-4E43382B265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FF88191-2F75-DB41-932D-07FA987229F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D260FA4-D332-4548-A421-85FF4626F69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079E1D6-80FC-C143-97EF-012F67B6702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FAB0ABF-D781-A646-B5FA-D10B3376D68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DB506CF-6CF7-DD4B-A47D-024C02CE643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498F893-BEA9-7942-8EDA-093FFF65DC7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9D02671-49E6-954D-996E-BA3E6EA10AA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18D57C2-BAD3-044A-8598-DED32509278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F63BCFE-4423-3F4B-971F-6ED9C8E41F8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B426D62-F9A5-FC48-8662-757E8A28774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5C7FA3F-C5A2-7A4E-81E6-D41AA9EE303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5567DFA-B9E7-4241-BD8E-D1DA60FC825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6089582-F674-7E48-ABF4-901E1A23A0A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25A5D10-1112-7044-AD41-C983811E867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1 Pierre 3:6, À qui Sara </a:t>
            </a:r>
            <a:r>
              <a:rPr lang="en-US" dirty="0" err="1"/>
              <a:t>obéissait-elle</a:t>
            </a:r>
            <a:r>
              <a:rPr lang="en-US" dirty="0"/>
              <a:t> et </a:t>
            </a:r>
            <a:r>
              <a:rPr lang="en-US" dirty="0" err="1"/>
              <a:t>l’appellait</a:t>
            </a:r>
            <a:r>
              <a:rPr lang="en-US" dirty="0"/>
              <a:t> son seigneur?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81E04F-0110-7D49-B3B2-4AFA9F5072C6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ABD66EE-7882-844E-ACC4-6A4D0F65A7A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0F72BCF-1ACE-2542-9B97-4D833A93F14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A9F69E8-855C-FB45-A65E-DA00E344ADD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8388EC8-C297-5F45-B576-1487F5BBAD1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D18B1C1-02FB-2642-9183-5AEA372D04D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F66E136-523B-DB46-80AF-65C01EB65CA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B22F685-4367-5A49-B4EC-3E28375BDC8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A86B2E5-AF86-1849-A71B-C7534139187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F50B0FB-E30B-2D45-9F96-B909F179A81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B2D50A4-B628-0640-BC9C-DB99A8CB052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D359523-C4AB-324C-A5FB-3022E14735E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BC565FC-BFF3-1D41-A990-915D4DBC1FE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D5AFFA4-27AF-B74C-B067-913CF5B493C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A1E95CD-CFDF-494C-A241-B94C4E1ECFA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F16BDCA-A973-B54B-8D74-3785AEAA31D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89F2C7E-9D64-4346-BB27-724D672825E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E0B8320-28A4-254F-9307-7270A059C01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2C1EAC0-6BF6-2045-BBCC-4C6A3496C42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8BB1871-D4DA-7042-9E74-378BA1CF1DB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7715A09-23CC-234D-8286-CC8CBC74BBE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6F15D62-D169-A74D-84F1-14349A0EDB5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1332515-05CE-7142-95CC-3D1D680844C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273AB80-A190-354E-969E-01ED0D04446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CCB004B-DC9D-374F-B50D-A0534E3D0B3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AD45CE0-B653-0A4E-A897-7E77741B6BD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4573800-BC3A-FE4D-9CA9-68E87A81722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94AAFDF-2A1F-8342-B0F1-34DBF9843BB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32FB9CD-9EDC-5B4B-ACB8-26428F08B14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D52940D-0925-024D-8147-F4B8889659A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08E1111-EE1E-784E-A161-C7A15A10D4C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Abraham.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#30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(5 pts).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Hébreux</a:t>
            </a:r>
            <a:r>
              <a:rPr lang="en-US" dirty="0"/>
              <a:t> 9:3-4, </a:t>
            </a:r>
            <a:r>
              <a:rPr lang="en-US" dirty="0" err="1"/>
              <a:t>Qu’y</a:t>
            </a:r>
            <a:r>
              <a:rPr lang="en-US" dirty="0"/>
              <a:t> </a:t>
            </a:r>
            <a:r>
              <a:rPr lang="en-US" dirty="0" err="1"/>
              <a:t>avait-il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la </a:t>
            </a:r>
            <a:r>
              <a:rPr lang="en-US" dirty="0" err="1"/>
              <a:t>partie</a:t>
            </a:r>
            <a:r>
              <a:rPr lang="en-US" dirty="0"/>
              <a:t> du tabernacle </a:t>
            </a:r>
            <a:r>
              <a:rPr lang="en-US" dirty="0" err="1"/>
              <a:t>appelée</a:t>
            </a:r>
            <a:r>
              <a:rPr lang="en-US" dirty="0"/>
              <a:t> le saint des saints?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3A7740-2D3D-0E4B-9469-59AFBAB68C27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F4F000D-3062-6045-878C-767B225C88B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4038BD8-8E69-D346-9551-F4AB2DE96DE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21AC7C8-0EC5-9C46-A293-C89E5054054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751B747-CA44-624E-B48A-111ABA9EDC8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EBEB668-FEC3-8449-99D6-1AD741461AC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5B9968-5B4D-7C47-8377-8013CF92EDB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48A3BAC-2E9E-FC40-A010-F5B52827E81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2CE1A1C-5A40-2B41-887E-44DA1492726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27A251D-0123-7140-B40F-381CCCEF987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2AC391A-E411-254B-AA6B-7CC87E53E18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CC99C46-0475-4847-8D21-547361F3DDD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0E4D6F7-6BC9-1B4A-BF11-C91FD85A063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572956B-3FE9-8449-9922-3A3175B3032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E7562AC-B480-984A-8491-81F6375DB29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ED1BF4B-FEE8-CA4E-AB96-B59CAB9605C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D367547-A558-334E-BB6A-DD6FA8260CF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EF5ABE3-40C6-784E-A751-B37017E6707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A95FE99-ED21-2D4D-9F61-133B5634820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619BFAC-6060-AF43-A359-0D5A98F755E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A28F8A6-5592-1642-AC82-71816D37B4F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3970056-048E-7541-B5BA-8036482BBBF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22626C0-0B48-1248-B241-C1CDEEDCF6F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7A8D2A1-5223-5E40-8641-946E11BAF2E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8F9A56E-87AE-0542-84A5-2D62C74B3CD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3EF8DBE-AD7D-7D46-A296-50513D5476D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ABA204E-BE6A-7C4E-B665-A8CC91539B2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4E52D6D-062F-F646-A0D7-6601FA25AFD8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EEDA5A5-8BFF-9242-A3CF-8339156E276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B839EC0-0C7C-854B-A1BF-ACD752E281E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028C78F-0D01-3A4C-8380-3E5401A4042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7820E44-1826-5945-8346-0C05D7737A1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B2CE65E-487D-444A-ABB2-E4B36C22E2F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D395F58-2ABD-5A46-A658-6D671C85214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04C1FF3-E153-9F45-ACE3-2A26B9F0E47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C4BCAD3-4FCB-6549-BB2E-E878E42F9A6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BCF4187-BD1C-2C49-8E4D-D8032CE4E08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456373B-EE8F-444B-A655-68D31C2C7BDB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ECABE0A-8A97-6E43-972F-DED4EB04F18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943643A-BC54-B241-81C2-DB906D4A2EE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E6E4FB2-B884-7041-8DE5-AD9A5A37712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1E63884-0D45-544E-94BE-C016EA07196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0E7911E-A667-2E4F-A9BE-C8C124D4DA7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A167AD9-1F78-4A43-82BC-B9E1CED6C45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C91590F-1BC2-CE4B-89E2-104D4A01F19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A90FAD3-0131-724F-BD9E-DBC4D97C80F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0"/>
                            </p:stCondLst>
                            <p:childTnLst>
                              <p:par>
                                <p:cTn id="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1000"/>
                            </p:stCondLst>
                            <p:childTnLst>
                              <p:par>
                                <p:cTn id="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8000"/>
                            </p:stCondLst>
                            <p:childTnLst>
                              <p:par>
                                <p:cTn id="1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1000"/>
                            </p:stCondLst>
                            <p:childTnLst>
                              <p:par>
                                <p:cTn id="12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4000"/>
                            </p:stCondLst>
                            <p:childTnLst>
                              <p:par>
                                <p:cTn id="1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#30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</a:t>
            </a:r>
            <a:r>
              <a:rPr lang="en-US" dirty="0" err="1"/>
              <a:t>L’autel</a:t>
            </a:r>
            <a:r>
              <a:rPr lang="en-US" dirty="0"/>
              <a:t> </a:t>
            </a:r>
            <a:r>
              <a:rPr lang="en-US" dirty="0" err="1"/>
              <a:t>d’or</a:t>
            </a:r>
            <a:r>
              <a:rPr lang="en-US" dirty="0"/>
              <a:t> pour les </a:t>
            </a:r>
            <a:r>
              <a:rPr lang="en-US" dirty="0" err="1"/>
              <a:t>parfums</a:t>
            </a:r>
            <a:r>
              <a:rPr lang="en-US" dirty="0"/>
              <a:t>, et </a:t>
            </a:r>
            <a:r>
              <a:rPr lang="en-US" dirty="0" err="1"/>
              <a:t>l’arche</a:t>
            </a:r>
            <a:r>
              <a:rPr lang="en-US" dirty="0"/>
              <a:t> de </a:t>
            </a:r>
            <a:r>
              <a:rPr lang="en-US" dirty="0" err="1"/>
              <a:t>l’alliance</a:t>
            </a:r>
            <a:r>
              <a:rPr lang="en-US" dirty="0"/>
              <a:t> qui </a:t>
            </a:r>
            <a:r>
              <a:rPr lang="en-US" dirty="0" err="1"/>
              <a:t>contenait</a:t>
            </a:r>
            <a:r>
              <a:rPr lang="en-US" dirty="0"/>
              <a:t> un vase </a:t>
            </a:r>
            <a:r>
              <a:rPr lang="en-US" dirty="0" err="1"/>
              <a:t>d’or</a:t>
            </a:r>
            <a:r>
              <a:rPr lang="en-US" dirty="0"/>
              <a:t> </a:t>
            </a:r>
            <a:r>
              <a:rPr lang="en-US" dirty="0" err="1"/>
              <a:t>contenant</a:t>
            </a:r>
            <a:r>
              <a:rPr lang="en-US" dirty="0"/>
              <a:t> la </a:t>
            </a:r>
            <a:r>
              <a:rPr lang="en-US" dirty="0" err="1"/>
              <a:t>manne</a:t>
            </a:r>
            <a:r>
              <a:rPr lang="en-US" dirty="0"/>
              <a:t>, la verge </a:t>
            </a:r>
            <a:r>
              <a:rPr lang="en-US" dirty="0" err="1"/>
              <a:t>d’Aaron</a:t>
            </a:r>
            <a:r>
              <a:rPr lang="en-US" dirty="0"/>
              <a:t> et les tables de </a:t>
            </a:r>
            <a:r>
              <a:rPr lang="en-US" dirty="0" err="1"/>
              <a:t>l’alliance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5400" dirty="0"/>
          </a:p>
          <a:p>
            <a:pPr algn="ctr"/>
            <a:r>
              <a:rPr lang="en-US" sz="5400" dirty="0"/>
              <a:t>J’ESPÈRE QUE </a:t>
            </a:r>
            <a:r>
              <a:rPr lang="en-US" sz="5400"/>
              <a:t>VOUS AVES BIEN FAIT!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85641315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algn="ctr"/>
            <a:r>
              <a:rPr lang="en-US" sz="4000" b="1" dirty="0"/>
              <a:t>NOUS </a:t>
            </a:r>
            <a:r>
              <a:rPr lang="en-US" sz="4000" b="1" dirty="0" err="1"/>
              <a:t>NOUS</a:t>
            </a:r>
            <a:r>
              <a:rPr lang="en-US" sz="4000" b="1" dirty="0"/>
              <a:t> REVERRONS LORS DU TEST DU NIVEAU RÉGIONAL!</a:t>
            </a:r>
          </a:p>
        </p:txBody>
      </p:sp>
    </p:spTree>
    <p:extLst>
      <p:ext uri="{BB962C8B-B14F-4D97-AF65-F5344CB8AC3E}">
        <p14:creationId xmlns:p14="http://schemas.microsoft.com/office/powerpoint/2010/main" val="3987551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Sur de </a:t>
            </a:r>
            <a:r>
              <a:rPr lang="en-US" dirty="0" err="1"/>
              <a:t>meilleures</a:t>
            </a:r>
            <a:r>
              <a:rPr lang="en-US" dirty="0"/>
              <a:t> </a:t>
            </a:r>
            <a:r>
              <a:rPr lang="en-US" dirty="0" err="1"/>
              <a:t>promesses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884"/>
            <a:ext cx="8229600" cy="4561417"/>
          </a:xfrm>
        </p:spPr>
        <p:txBody>
          <a:bodyPr/>
          <a:lstStyle/>
          <a:p>
            <a:r>
              <a:rPr lang="en-US" dirty="0"/>
              <a:t>(1 point) </a:t>
            </a:r>
            <a:r>
              <a:rPr lang="en-US" dirty="0" err="1"/>
              <a:t>Selon</a:t>
            </a:r>
            <a:r>
              <a:rPr lang="en-US" dirty="0"/>
              <a:t> 1 Pierre 1:10, Qui </a:t>
            </a:r>
            <a:r>
              <a:rPr lang="en-US" dirty="0" err="1"/>
              <a:t>ont</a:t>
            </a:r>
            <a:r>
              <a:rPr lang="en-US" dirty="0"/>
              <a:t> </a:t>
            </a:r>
            <a:r>
              <a:rPr lang="en-US" dirty="0" err="1"/>
              <a:t>prophétisé</a:t>
            </a:r>
            <a:r>
              <a:rPr lang="en-US" dirty="0"/>
              <a:t> </a:t>
            </a:r>
            <a:r>
              <a:rPr lang="en-US" dirty="0" err="1"/>
              <a:t>touchant</a:t>
            </a:r>
            <a:r>
              <a:rPr lang="en-US" dirty="0"/>
              <a:t> la grâce qui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était</a:t>
            </a:r>
            <a:r>
              <a:rPr lang="en-US" dirty="0"/>
              <a:t> </a:t>
            </a:r>
            <a:r>
              <a:rPr lang="en-US" dirty="0" err="1"/>
              <a:t>réservée</a:t>
            </a:r>
            <a:r>
              <a:rPr lang="en-US" dirty="0"/>
              <a:t>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8F8CB94-13B3-D448-BAAC-A9929FD066A4}"/>
              </a:ext>
            </a:extLst>
          </p:cNvPr>
          <p:cNvSpPr txBox="1"/>
          <p:nvPr/>
        </p:nvSpPr>
        <p:spPr>
          <a:xfrm>
            <a:off x="7955280" y="91440"/>
            <a:ext cx="1078992" cy="1015663"/>
          </a:xfrm>
          <a:prstGeom prst="rect">
            <a:avLst/>
          </a:prstGeom>
          <a:solidFill>
            <a:srgbClr val="4F558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244F230-4008-C34A-8999-41CEF39B44D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0C847B8-7EC9-AE48-9130-D910E33FD11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F5245C-22A1-6F49-B773-20E153104E0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E116E5F-FB12-BA4E-B188-3705287D0D8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933B6B6-0584-504E-8EE2-97017505490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77A9DC3-960F-7143-B8C1-E7284B7ED73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0F2F8FA-9210-0D40-8587-0E904619B23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D2A1CCB-FA8D-4847-AE92-DBCC62B8DE2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B35F561-9397-8A46-B8A5-F9EC979ED0F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75FE4A5-5A18-1B49-BC91-E6BA3BD75CCC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A2F4B2E-ADBA-D243-BCB2-DA61CD8F941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B35125E-3BAD-C546-8A32-5AAEBD1889F9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94E0258-3E03-7345-889E-A4BD3EE07F2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366BC8C-500D-B94E-B02C-318D2425137A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B7C398C-2659-9042-9A6F-C2B269620D3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8EA7582-DCD0-3349-9D5C-8509DD7C8662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ED4B968-5A5C-1840-AC17-C84CAFF80043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CC10D8D-EBF2-6044-BC87-C6CAF35163AD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9528652-545A-D64B-8DA7-A0B3A7FEDE9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B36FB69-DDFB-4943-93E8-B66D8EEEC2D5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956D96D-C074-A34C-A671-740923A0A2B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11BBB0B-D41B-AA42-90C7-BE4E6F60B554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137196A-C1C5-0745-98B0-EE05E7B32DB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46513A1-A8B0-0F4A-A261-73B007E1AF5E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C6841A5-0DDF-4947-9AA0-31CE9F8D6D16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4C33001-AB2C-414E-9923-12F4E8BCBF5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99601D8-1633-674A-A046-F8E93C590C41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2DE0CBE-9A7C-A24D-9711-45C725A95CEF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7BAB4CE-BA0A-9546-B4C4-CAB36914E2A0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7FDB125-933C-8642-9D8A-63981C4FF957}"/>
              </a:ext>
            </a:extLst>
          </p:cNvPr>
          <p:cNvSpPr txBox="1"/>
          <p:nvPr/>
        </p:nvSpPr>
        <p:spPr>
          <a:xfrm>
            <a:off x="7955280" y="91440"/>
            <a:ext cx="1076770" cy="1015663"/>
          </a:xfrm>
          <a:prstGeom prst="rect">
            <a:avLst/>
          </a:prstGeom>
          <a:solidFill>
            <a:srgbClr val="4F55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Réponse</a:t>
            </a:r>
            <a:r>
              <a:rPr lang="en-US" dirty="0"/>
              <a:t>:	 Les </a:t>
            </a:r>
            <a:r>
              <a:rPr lang="en-US" dirty="0" err="1"/>
              <a:t>prophètes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BE">
  <a:themeElements>
    <a:clrScheme name="Custom 3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PBE.thmx</Template>
  <TotalTime>1450</TotalTime>
  <Words>2394</Words>
  <Application>Microsoft Office PowerPoint</Application>
  <PresentationFormat>Affichage à l'écran (4:3)</PresentationFormat>
  <Paragraphs>1247</Paragraphs>
  <Slides>65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65</vt:i4>
      </vt:variant>
    </vt:vector>
  </HeadingPairs>
  <TitlesOfParts>
    <vt:vector size="68" baseType="lpstr">
      <vt:lpstr>Arial</vt:lpstr>
      <vt:lpstr>Georgia</vt:lpstr>
      <vt:lpstr>PBE</vt:lpstr>
      <vt:lpstr>EXPÉRIENCE BIBLIQUE DES EXPLORATEURS  </vt:lpstr>
      <vt:lpstr>Présentation PowerPoint</vt:lpstr>
      <vt:lpstr>Que le test débute</vt:lpstr>
      <vt:lpstr>QUESTION #1</vt:lpstr>
      <vt:lpstr>QUESTION #1</vt:lpstr>
      <vt:lpstr>QUESTION #2</vt:lpstr>
      <vt:lpstr>QUESTION #2</vt:lpstr>
      <vt:lpstr>QUESTION #3</vt:lpstr>
      <vt:lpstr>QUESTION #3</vt:lpstr>
      <vt:lpstr>QUESTION #4</vt:lpstr>
      <vt:lpstr>QUESTION #4</vt:lpstr>
      <vt:lpstr>QUESTION #5</vt:lpstr>
      <vt:lpstr>QUESTION #5</vt:lpstr>
      <vt:lpstr>QUESTION #6</vt:lpstr>
      <vt:lpstr>QUESTION #6</vt:lpstr>
      <vt:lpstr>QUESTION #7</vt:lpstr>
      <vt:lpstr>QUESTION #7</vt:lpstr>
      <vt:lpstr>QUESTION #8</vt:lpstr>
      <vt:lpstr>QUESTION #8</vt:lpstr>
      <vt:lpstr>QUESTION #9</vt:lpstr>
      <vt:lpstr>QUESTION #9</vt:lpstr>
      <vt:lpstr>QUESTION #10</vt:lpstr>
      <vt:lpstr>QUESTION #10</vt:lpstr>
      <vt:lpstr>QUESTION #11</vt:lpstr>
      <vt:lpstr>QUESTION #11</vt:lpstr>
      <vt:lpstr>QUESTION #12</vt:lpstr>
      <vt:lpstr>QUESTION #12</vt:lpstr>
      <vt:lpstr>QUESTION #13</vt:lpstr>
      <vt:lpstr>QUESTION #13</vt:lpstr>
      <vt:lpstr>QUESTION #14</vt:lpstr>
      <vt:lpstr>QUESTION #14</vt:lpstr>
      <vt:lpstr>QUESTION #15</vt:lpstr>
      <vt:lpstr>QUESTION #15</vt:lpstr>
      <vt:lpstr>QUESTION #16</vt:lpstr>
      <vt:lpstr>QUESTION #16</vt:lpstr>
      <vt:lpstr>QUESTION #17</vt:lpstr>
      <vt:lpstr>QUESTION #17</vt:lpstr>
      <vt:lpstr>QUESTION #18</vt:lpstr>
      <vt:lpstr>QUESTION #18</vt:lpstr>
      <vt:lpstr>QUESTION #19</vt:lpstr>
      <vt:lpstr>QUESTION #19</vt:lpstr>
      <vt:lpstr>QUESTION #20</vt:lpstr>
      <vt:lpstr>QUESTION #20</vt:lpstr>
      <vt:lpstr>QUESTION #21</vt:lpstr>
      <vt:lpstr>QUESTION #21</vt:lpstr>
      <vt:lpstr>QUESTION #22</vt:lpstr>
      <vt:lpstr>QUESTION #22</vt:lpstr>
      <vt:lpstr>QUESTION #23</vt:lpstr>
      <vt:lpstr>QUESTION #23</vt:lpstr>
      <vt:lpstr>QUESTION #24</vt:lpstr>
      <vt:lpstr>QUESTION #24</vt:lpstr>
      <vt:lpstr>QUESTION #25</vt:lpstr>
      <vt:lpstr>QUESTION #25</vt:lpstr>
      <vt:lpstr>QUESTION #26</vt:lpstr>
      <vt:lpstr>QUESTION #26</vt:lpstr>
      <vt:lpstr>QUESTION #27</vt:lpstr>
      <vt:lpstr>QUESTION #27</vt:lpstr>
      <vt:lpstr>QUESTION #28</vt:lpstr>
      <vt:lpstr>QUESTION #28</vt:lpstr>
      <vt:lpstr>QUESTION #29</vt:lpstr>
      <vt:lpstr>QUESTION #29</vt:lpstr>
      <vt:lpstr>QUESTION #30</vt:lpstr>
      <vt:lpstr>QUESTION #30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 Gene Clapp</dc:creator>
  <cp:lastModifiedBy>Denise Nadeau (Federation du Quebec SDA Conference)</cp:lastModifiedBy>
  <cp:revision>170</cp:revision>
  <dcterms:created xsi:type="dcterms:W3CDTF">2011-12-14T01:14:02Z</dcterms:created>
  <dcterms:modified xsi:type="dcterms:W3CDTF">2020-12-21T13:00:43Z</dcterms:modified>
</cp:coreProperties>
</file>